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81" r:id="rId5"/>
    <p:sldId id="273" r:id="rId6"/>
    <p:sldId id="274" r:id="rId7"/>
    <p:sldId id="275" r:id="rId8"/>
    <p:sldId id="287" r:id="rId9"/>
    <p:sldId id="297" r:id="rId10"/>
    <p:sldId id="286" r:id="rId11"/>
    <p:sldId id="284" r:id="rId12"/>
    <p:sldId id="293" r:id="rId13"/>
    <p:sldId id="294" r:id="rId14"/>
    <p:sldId id="276" r:id="rId15"/>
    <p:sldId id="295" r:id="rId16"/>
    <p:sldId id="296" r:id="rId17"/>
    <p:sldId id="298" r:id="rId18"/>
    <p:sldId id="292" r:id="rId19"/>
    <p:sldId id="279" r:id="rId20"/>
    <p:sldId id="299" r:id="rId21"/>
    <p:sldId id="277" r:id="rId22"/>
    <p:sldId id="278" r:id="rId23"/>
    <p:sldId id="280" r:id="rId24"/>
    <p:sldId id="282" r:id="rId25"/>
    <p:sldId id="283" r:id="rId26"/>
    <p:sldId id="285" r:id="rId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43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DE67DE-E57D-4FC0-8D7B-1410742DFCB2}" v="8" dt="2026-04-23T09:42:44.363"/>
    <p1510:client id="{851C0002-C662-4340-90D1-01537345CB42}" v="4" dt="2026-04-24T08:20:03.9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45" autoAdjust="0"/>
    <p:restoredTop sz="96327"/>
  </p:normalViewPr>
  <p:slideViewPr>
    <p:cSldViewPr snapToGrid="0">
      <p:cViewPr varScale="1">
        <p:scale>
          <a:sx n="121" d="100"/>
          <a:sy n="121" d="100"/>
        </p:scale>
        <p:origin x="2419"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drik Kok" userId="7d068751-1d7c-4c27-937e-c3525e304a84" providerId="ADAL" clId="{D82D88F5-B8DE-4B2A-A4C5-8CA45DBFA443}"/>
    <pc:docChg chg="undo custSel modSld">
      <pc:chgData name="Hendrik Kok" userId="7d068751-1d7c-4c27-937e-c3525e304a84" providerId="ADAL" clId="{D82D88F5-B8DE-4B2A-A4C5-8CA45DBFA443}" dt="2026-04-24T08:22:13.726" v="211" actId="255"/>
      <pc:docMkLst>
        <pc:docMk/>
      </pc:docMkLst>
      <pc:sldChg chg="addSp delSp modSp mod">
        <pc:chgData name="Hendrik Kok" userId="7d068751-1d7c-4c27-937e-c3525e304a84" providerId="ADAL" clId="{D82D88F5-B8DE-4B2A-A4C5-8CA45DBFA443}" dt="2026-04-24T08:22:13.726" v="211" actId="255"/>
        <pc:sldMkLst>
          <pc:docMk/>
          <pc:sldMk cId="2817085339" sldId="281"/>
        </pc:sldMkLst>
        <pc:spChg chg="mod">
          <ac:chgData name="Hendrik Kok" userId="7d068751-1d7c-4c27-937e-c3525e304a84" providerId="ADAL" clId="{D82D88F5-B8DE-4B2A-A4C5-8CA45DBFA443}" dt="2026-04-24T08:22:13.726" v="211" actId="255"/>
          <ac:spMkLst>
            <pc:docMk/>
            <pc:sldMk cId="2817085339" sldId="281"/>
            <ac:spMk id="4" creationId="{8E6075A9-2F52-5DF5-67C8-429FAC01FF15}"/>
          </ac:spMkLst>
        </pc:spChg>
        <pc:spChg chg="add del mod">
          <ac:chgData name="Hendrik Kok" userId="7d068751-1d7c-4c27-937e-c3525e304a84" providerId="ADAL" clId="{D82D88F5-B8DE-4B2A-A4C5-8CA45DBFA443}" dt="2026-04-24T08:20:32.587" v="198" actId="478"/>
          <ac:spMkLst>
            <pc:docMk/>
            <pc:sldMk cId="2817085339" sldId="281"/>
            <ac:spMk id="5" creationId="{52139092-6B5A-5A4B-129A-2FE4526E9221}"/>
          </ac:spMkLst>
        </pc:spChg>
        <pc:spChg chg="add">
          <ac:chgData name="Hendrik Kok" userId="7d068751-1d7c-4c27-937e-c3525e304a84" providerId="ADAL" clId="{D82D88F5-B8DE-4B2A-A4C5-8CA45DBFA443}" dt="2026-04-24T08:20:01.673" v="197"/>
          <ac:spMkLst>
            <pc:docMk/>
            <pc:sldMk cId="2817085339" sldId="281"/>
            <ac:spMk id="7" creationId="{B73DCA96-8D26-0431-E13E-EF13576A1DB4}"/>
          </ac:spMkLst>
        </pc:spChg>
        <pc:picChg chg="add mod">
          <ac:chgData name="Hendrik Kok" userId="7d068751-1d7c-4c27-937e-c3525e304a84" providerId="ADAL" clId="{D82D88F5-B8DE-4B2A-A4C5-8CA45DBFA443}" dt="2026-04-24T08:21:23.859" v="210" actId="1076"/>
          <ac:picMkLst>
            <pc:docMk/>
            <pc:sldMk cId="2817085339" sldId="281"/>
            <ac:picMk id="9" creationId="{052FD5FB-991C-34FD-A894-281BB0FB042F}"/>
          </ac:picMkLst>
        </pc:picChg>
      </pc:sldChg>
      <pc:sldChg chg="addSp modSp mod">
        <pc:chgData name="Hendrik Kok" userId="7d068751-1d7c-4c27-937e-c3525e304a84" providerId="ADAL" clId="{D82D88F5-B8DE-4B2A-A4C5-8CA45DBFA443}" dt="2026-04-24T07:25:07.360" v="150" actId="1076"/>
        <pc:sldMkLst>
          <pc:docMk/>
          <pc:sldMk cId="3992574728" sldId="292"/>
        </pc:sldMkLst>
        <pc:picChg chg="add mod">
          <ac:chgData name="Hendrik Kok" userId="7d068751-1d7c-4c27-937e-c3525e304a84" providerId="ADAL" clId="{D82D88F5-B8DE-4B2A-A4C5-8CA45DBFA443}" dt="2026-04-24T07:25:07.360" v="150" actId="1076"/>
          <ac:picMkLst>
            <pc:docMk/>
            <pc:sldMk cId="3992574728" sldId="292"/>
            <ac:picMk id="3" creationId="{974BA281-BDF9-3A97-26EA-870D9179AA72}"/>
          </ac:picMkLst>
        </pc:picChg>
      </pc:sldChg>
      <pc:sldChg chg="addSp delSp mod">
        <pc:chgData name="Hendrik Kok" userId="7d068751-1d7c-4c27-937e-c3525e304a84" providerId="ADAL" clId="{D82D88F5-B8DE-4B2A-A4C5-8CA45DBFA443}" dt="2026-04-24T07:21:31.863" v="148" actId="478"/>
        <pc:sldMkLst>
          <pc:docMk/>
          <pc:sldMk cId="839641637" sldId="295"/>
        </pc:sldMkLst>
        <pc:spChg chg="add del">
          <ac:chgData name="Hendrik Kok" userId="7d068751-1d7c-4c27-937e-c3525e304a84" providerId="ADAL" clId="{D82D88F5-B8DE-4B2A-A4C5-8CA45DBFA443}" dt="2026-04-24T07:21:31.863" v="148" actId="478"/>
          <ac:spMkLst>
            <pc:docMk/>
            <pc:sldMk cId="839641637" sldId="295"/>
            <ac:spMk id="4" creationId="{911A11FB-6EBC-75B0-3316-025850FB57F1}"/>
          </ac:spMkLst>
        </pc:spChg>
      </pc:sldChg>
      <pc:sldChg chg="modSp mod">
        <pc:chgData name="Hendrik Kok" userId="7d068751-1d7c-4c27-937e-c3525e304a84" providerId="ADAL" clId="{D82D88F5-B8DE-4B2A-A4C5-8CA45DBFA443}" dt="2026-04-24T07:19:49.679" v="146" actId="108"/>
        <pc:sldMkLst>
          <pc:docMk/>
          <pc:sldMk cId="48385254" sldId="297"/>
        </pc:sldMkLst>
        <pc:spChg chg="mod">
          <ac:chgData name="Hendrik Kok" userId="7d068751-1d7c-4c27-937e-c3525e304a84" providerId="ADAL" clId="{D82D88F5-B8DE-4B2A-A4C5-8CA45DBFA443}" dt="2026-04-24T07:19:49.679" v="146" actId="108"/>
          <ac:spMkLst>
            <pc:docMk/>
            <pc:sldMk cId="48385254" sldId="297"/>
            <ac:spMk id="2" creationId="{8B584B5F-6559-3FCA-8F54-1DFDDA577F73}"/>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7_Lee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A7784FB-C2DA-A529-100C-C11492215E64}"/>
              </a:ext>
            </a:extLst>
          </p:cNvPr>
          <p:cNvPicPr>
            <a:picLocks noChangeAspect="1"/>
          </p:cNvPicPr>
          <p:nvPr userDrawn="1"/>
        </p:nvPicPr>
        <p:blipFill>
          <a:blip r:embed="rId2"/>
          <a:stretch>
            <a:fillRect/>
          </a:stretch>
        </p:blipFill>
        <p:spPr>
          <a:xfrm>
            <a:off x="0" y="3347"/>
            <a:ext cx="12192000" cy="6854653"/>
          </a:xfrm>
          <a:prstGeom prst="rect">
            <a:avLst/>
          </a:prstGeom>
        </p:spPr>
      </p:pic>
      <p:sp>
        <p:nvSpPr>
          <p:cNvPr id="19" name="Titel 1">
            <a:extLst>
              <a:ext uri="{FF2B5EF4-FFF2-40B4-BE49-F238E27FC236}">
                <a16:creationId xmlns:a16="http://schemas.microsoft.com/office/drawing/2014/main" id="{85218B68-A52E-11F4-58AD-C628DAD97AE3}"/>
              </a:ext>
            </a:extLst>
          </p:cNvPr>
          <p:cNvSpPr>
            <a:spLocks noGrp="1"/>
          </p:cNvSpPr>
          <p:nvPr>
            <p:ph type="ctrTitle" hasCustomPrompt="1"/>
          </p:nvPr>
        </p:nvSpPr>
        <p:spPr>
          <a:xfrm>
            <a:off x="786095" y="425102"/>
            <a:ext cx="7684341" cy="833741"/>
          </a:xfrm>
        </p:spPr>
        <p:txBody>
          <a:bodyPr anchor="b">
            <a:normAutofit/>
          </a:bodyPr>
          <a:lstStyle>
            <a:lvl1pPr algn="l">
              <a:defRPr sz="5400" b="1" i="0" baseline="0">
                <a:solidFill>
                  <a:schemeClr val="accent3"/>
                </a:solidFill>
                <a:latin typeface="Aptos ExtraBold" panose="020B0004020202020204" pitchFamily="34" charset="0"/>
              </a:defRPr>
            </a:lvl1pPr>
          </a:lstStyle>
          <a:p>
            <a:r>
              <a:rPr lang="nl-NL" dirty="0"/>
              <a:t>Korte titel presentatie</a:t>
            </a:r>
          </a:p>
        </p:txBody>
      </p:sp>
      <p:sp>
        <p:nvSpPr>
          <p:cNvPr id="2" name="Ondertitel 2">
            <a:extLst>
              <a:ext uri="{FF2B5EF4-FFF2-40B4-BE49-F238E27FC236}">
                <a16:creationId xmlns:a16="http://schemas.microsoft.com/office/drawing/2014/main" id="{446CF60B-5A42-81A8-4346-2777703E0A18}"/>
              </a:ext>
            </a:extLst>
          </p:cNvPr>
          <p:cNvSpPr>
            <a:spLocks noGrp="1"/>
          </p:cNvSpPr>
          <p:nvPr>
            <p:ph type="subTitle" idx="10"/>
          </p:nvPr>
        </p:nvSpPr>
        <p:spPr>
          <a:xfrm>
            <a:off x="842739" y="2352759"/>
            <a:ext cx="4333974" cy="678225"/>
          </a:xfrm>
          <a:noFill/>
        </p:spPr>
        <p:txBody>
          <a:bodyPr/>
          <a:lstStyle>
            <a:lvl1pPr marL="0" indent="0" algn="l">
              <a:buNone/>
              <a:defRPr sz="2400" b="1" i="0" baseline="0">
                <a:solidFill>
                  <a:schemeClr val="accent2"/>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3" name="Ondertitel 2">
            <a:extLst>
              <a:ext uri="{FF2B5EF4-FFF2-40B4-BE49-F238E27FC236}">
                <a16:creationId xmlns:a16="http://schemas.microsoft.com/office/drawing/2014/main" id="{5268AA08-42C5-3FA9-529A-F266E37A1AC8}"/>
              </a:ext>
            </a:extLst>
          </p:cNvPr>
          <p:cNvSpPr txBox="1">
            <a:spLocks/>
          </p:cNvSpPr>
          <p:nvPr userDrawn="1"/>
        </p:nvSpPr>
        <p:spPr>
          <a:xfrm>
            <a:off x="9027070" y="5552947"/>
            <a:ext cx="2377852" cy="798687"/>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accent2"/>
                </a:solidFill>
                <a:latin typeface="Outfit"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accent1"/>
                </a:solidFill>
                <a:latin typeface="Outfit"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accent1"/>
                </a:solidFill>
                <a:latin typeface="Outfit"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accent1"/>
                </a:solidFill>
                <a:latin typeface="Outfit"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accent1"/>
                </a:solidFill>
                <a:latin typeface="Outfit"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nl-NL" sz="1600" b="0" i="0" baseline="0" dirty="0">
                <a:solidFill>
                  <a:schemeClr val="accent2"/>
                </a:solidFill>
                <a:latin typeface="Aptos" panose="020B0004020202020204" pitchFamily="34" charset="0"/>
              </a:rPr>
              <a:t>Persoon</a:t>
            </a:r>
          </a:p>
          <a:p>
            <a:pPr algn="r"/>
            <a:r>
              <a:rPr lang="nl-NL" sz="1600" b="0" i="0" baseline="0" dirty="0">
                <a:solidFill>
                  <a:schemeClr val="accent2"/>
                </a:solidFill>
                <a:latin typeface="Aptos" panose="020B0004020202020204" pitchFamily="34" charset="0"/>
              </a:rPr>
              <a:t>Datum</a:t>
            </a:r>
          </a:p>
        </p:txBody>
      </p:sp>
    </p:spTree>
    <p:extLst>
      <p:ext uri="{BB962C8B-B14F-4D97-AF65-F5344CB8AC3E}">
        <p14:creationId xmlns:p14="http://schemas.microsoft.com/office/powerpoint/2010/main" val="3266363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5_Lee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3B5445D-9DFE-B792-B6CC-5AA3504B23FC}"/>
              </a:ext>
            </a:extLst>
          </p:cNvPr>
          <p:cNvPicPr>
            <a:picLocks noChangeAspect="1"/>
          </p:cNvPicPr>
          <p:nvPr userDrawn="1"/>
        </p:nvPicPr>
        <p:blipFill>
          <a:blip r:embed="rId2"/>
          <a:stretch>
            <a:fillRect/>
          </a:stretch>
        </p:blipFill>
        <p:spPr>
          <a:xfrm>
            <a:off x="0" y="1673"/>
            <a:ext cx="12192000" cy="6854653"/>
          </a:xfrm>
          <a:prstGeom prst="rect">
            <a:avLst/>
          </a:prstGeom>
        </p:spPr>
      </p:pic>
      <p:sp>
        <p:nvSpPr>
          <p:cNvPr id="6" name="Titel 1">
            <a:extLst>
              <a:ext uri="{FF2B5EF4-FFF2-40B4-BE49-F238E27FC236}">
                <a16:creationId xmlns:a16="http://schemas.microsoft.com/office/drawing/2014/main" id="{5DD31F5A-E9A5-EC44-4927-1FDBCDB5FBDA}"/>
              </a:ext>
            </a:extLst>
          </p:cNvPr>
          <p:cNvSpPr>
            <a:spLocks noGrp="1"/>
          </p:cNvSpPr>
          <p:nvPr>
            <p:ph type="ctrTitle" hasCustomPrompt="1"/>
          </p:nvPr>
        </p:nvSpPr>
        <p:spPr>
          <a:xfrm>
            <a:off x="610597" y="444919"/>
            <a:ext cx="9843812" cy="886171"/>
          </a:xfrm>
        </p:spPr>
        <p:txBody>
          <a:bodyPr anchor="t" anchorCtr="0">
            <a:normAutofit/>
          </a:bodyPr>
          <a:lstStyle>
            <a:lvl1pPr algn="l">
              <a:defRPr sz="2800" b="1" i="0" baseline="0">
                <a:solidFill>
                  <a:schemeClr val="accent3"/>
                </a:solidFill>
                <a:latin typeface="Aptos" panose="020B0004020202020204" pitchFamily="34" charset="0"/>
              </a:defRPr>
            </a:lvl1pPr>
          </a:lstStyle>
          <a:p>
            <a:r>
              <a:rPr lang="nl-NL" dirty="0"/>
              <a:t>Klik om stijl te bewerken</a:t>
            </a:r>
            <a:br>
              <a:rPr lang="nl-NL" dirty="0"/>
            </a:br>
            <a:r>
              <a:rPr lang="nl-NL" dirty="0"/>
              <a:t>Tweede regel</a:t>
            </a:r>
          </a:p>
        </p:txBody>
      </p:sp>
      <p:sp>
        <p:nvSpPr>
          <p:cNvPr id="2" name="Tekstvak 1">
            <a:extLst>
              <a:ext uri="{FF2B5EF4-FFF2-40B4-BE49-F238E27FC236}">
                <a16:creationId xmlns:a16="http://schemas.microsoft.com/office/drawing/2014/main" id="{CDB5AF4C-EFD1-6FD6-D49C-A84283B1109E}"/>
              </a:ext>
            </a:extLst>
          </p:cNvPr>
          <p:cNvSpPr txBox="1"/>
          <p:nvPr userDrawn="1"/>
        </p:nvSpPr>
        <p:spPr>
          <a:xfrm>
            <a:off x="585102" y="6186196"/>
            <a:ext cx="523136" cy="261610"/>
          </a:xfrm>
          <a:prstGeom prst="rect">
            <a:avLst/>
          </a:prstGeom>
          <a:noFill/>
        </p:spPr>
        <p:txBody>
          <a:bodyPr wrap="square" rtlCol="0">
            <a:spAutoFit/>
          </a:bodyPr>
          <a:lstStyle/>
          <a:p>
            <a:fld id="{96886579-C8A6-E048-9D1B-1FC2C75D1645}" type="slidenum">
              <a:rPr lang="nl-NL" sz="1100" smtClean="0"/>
              <a:t>‹nr.›</a:t>
            </a:fld>
            <a:endParaRPr lang="nl-NL" sz="1100" dirty="0"/>
          </a:p>
        </p:txBody>
      </p:sp>
      <p:sp>
        <p:nvSpPr>
          <p:cNvPr id="3" name="Tijdelijke aanduiding voor inhoud 2">
            <a:extLst>
              <a:ext uri="{FF2B5EF4-FFF2-40B4-BE49-F238E27FC236}">
                <a16:creationId xmlns:a16="http://schemas.microsoft.com/office/drawing/2014/main" id="{15F395EE-E70E-82D7-D623-552A54245D35}"/>
              </a:ext>
            </a:extLst>
          </p:cNvPr>
          <p:cNvSpPr>
            <a:spLocks noGrp="1"/>
          </p:cNvSpPr>
          <p:nvPr>
            <p:ph idx="1"/>
          </p:nvPr>
        </p:nvSpPr>
        <p:spPr>
          <a:xfrm>
            <a:off x="610597" y="2086459"/>
            <a:ext cx="9896462" cy="3691218"/>
          </a:xfrm>
          <a:noFill/>
        </p:spPr>
        <p:txBody>
          <a:bodyPr>
            <a:normAutofit/>
          </a:bodyPr>
          <a:lstStyle>
            <a:lvl1pPr>
              <a:defRPr sz="2400" b="0" i="0" baseline="0">
                <a:solidFill>
                  <a:schemeClr val="accent2"/>
                </a:solidFill>
                <a:latin typeface="Aptos" panose="020B0004020202020204" pitchFamily="34" charset="0"/>
              </a:defRPr>
            </a:lvl1pPr>
            <a:lvl2pPr>
              <a:defRPr sz="2000" b="0" i="0" baseline="0">
                <a:solidFill>
                  <a:schemeClr val="accent2"/>
                </a:solidFill>
                <a:latin typeface="Aptos" panose="020B0004020202020204" pitchFamily="34" charset="0"/>
              </a:defRPr>
            </a:lvl2pPr>
            <a:lvl3pPr>
              <a:defRPr sz="1800" b="0" i="0" baseline="0">
                <a:solidFill>
                  <a:schemeClr val="accent2"/>
                </a:solidFill>
                <a:latin typeface="Aptos" panose="020B0004020202020204" pitchFamily="34" charset="0"/>
              </a:defRPr>
            </a:lvl3pPr>
            <a:lvl4pPr>
              <a:defRPr sz="1600" b="0" i="0" baseline="0">
                <a:solidFill>
                  <a:schemeClr val="accent2"/>
                </a:solidFill>
                <a:latin typeface="Aptos" panose="020B0004020202020204" pitchFamily="34" charset="0"/>
              </a:defRPr>
            </a:lvl4pPr>
            <a:lvl5pPr>
              <a:defRPr sz="1600" b="0" i="0" baseline="0">
                <a:solidFill>
                  <a:schemeClr val="accent2"/>
                </a:solidFill>
                <a:latin typeface="Aptos" panose="020B0004020202020204" pitchFamily="34" charset="0"/>
              </a:defRPr>
            </a:lvl5pPr>
            <a:lvl6pPr>
              <a:defRPr sz="2000"/>
            </a:lvl6pPr>
            <a:lvl7pPr>
              <a:defRPr sz="2000"/>
            </a:lvl7pPr>
            <a:lvl8pPr>
              <a:defRPr sz="2000"/>
            </a:lvl8pPr>
            <a:lvl9pPr>
              <a:defRPr sz="2000"/>
            </a:lvl9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94789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4_Lee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3B5445D-9DFE-B792-B6CC-5AA3504B23FC}"/>
              </a:ext>
            </a:extLst>
          </p:cNvPr>
          <p:cNvPicPr>
            <a:picLocks noChangeAspect="1"/>
          </p:cNvPicPr>
          <p:nvPr userDrawn="1"/>
        </p:nvPicPr>
        <p:blipFill>
          <a:blip r:embed="rId2"/>
          <a:srcRect/>
          <a:stretch/>
        </p:blipFill>
        <p:spPr>
          <a:xfrm>
            <a:off x="0" y="1673"/>
            <a:ext cx="12191998" cy="6854652"/>
          </a:xfrm>
          <a:prstGeom prst="rect">
            <a:avLst/>
          </a:prstGeom>
        </p:spPr>
      </p:pic>
      <p:sp>
        <p:nvSpPr>
          <p:cNvPr id="6" name="Titel 1">
            <a:extLst>
              <a:ext uri="{FF2B5EF4-FFF2-40B4-BE49-F238E27FC236}">
                <a16:creationId xmlns:a16="http://schemas.microsoft.com/office/drawing/2014/main" id="{5DD31F5A-E9A5-EC44-4927-1FDBCDB5FBDA}"/>
              </a:ext>
            </a:extLst>
          </p:cNvPr>
          <p:cNvSpPr>
            <a:spLocks noGrp="1"/>
          </p:cNvSpPr>
          <p:nvPr>
            <p:ph type="ctrTitle" hasCustomPrompt="1"/>
          </p:nvPr>
        </p:nvSpPr>
        <p:spPr>
          <a:xfrm>
            <a:off x="610597" y="444919"/>
            <a:ext cx="9843812" cy="886171"/>
          </a:xfrm>
        </p:spPr>
        <p:txBody>
          <a:bodyPr anchor="t" anchorCtr="0">
            <a:normAutofit/>
          </a:bodyPr>
          <a:lstStyle>
            <a:lvl1pPr algn="l">
              <a:defRPr sz="2800" b="1" i="0" baseline="0">
                <a:solidFill>
                  <a:schemeClr val="accent2"/>
                </a:solidFill>
                <a:latin typeface="Aptos" panose="020B0004020202020204" pitchFamily="34" charset="0"/>
              </a:defRPr>
            </a:lvl1pPr>
          </a:lstStyle>
          <a:p>
            <a:r>
              <a:rPr lang="nl-NL" dirty="0"/>
              <a:t>Klik om stijl te bewerken</a:t>
            </a:r>
            <a:br>
              <a:rPr lang="nl-NL" dirty="0"/>
            </a:br>
            <a:r>
              <a:rPr lang="nl-NL" dirty="0"/>
              <a:t>Tweede regel</a:t>
            </a:r>
          </a:p>
        </p:txBody>
      </p:sp>
      <p:sp>
        <p:nvSpPr>
          <p:cNvPr id="2" name="Tekstvak 1">
            <a:extLst>
              <a:ext uri="{FF2B5EF4-FFF2-40B4-BE49-F238E27FC236}">
                <a16:creationId xmlns:a16="http://schemas.microsoft.com/office/drawing/2014/main" id="{CDB5AF4C-EFD1-6FD6-D49C-A84283B1109E}"/>
              </a:ext>
            </a:extLst>
          </p:cNvPr>
          <p:cNvSpPr txBox="1"/>
          <p:nvPr userDrawn="1"/>
        </p:nvSpPr>
        <p:spPr>
          <a:xfrm>
            <a:off x="585102" y="6186196"/>
            <a:ext cx="523136" cy="261610"/>
          </a:xfrm>
          <a:prstGeom prst="rect">
            <a:avLst/>
          </a:prstGeom>
          <a:noFill/>
        </p:spPr>
        <p:txBody>
          <a:bodyPr wrap="square" rtlCol="0">
            <a:spAutoFit/>
          </a:bodyPr>
          <a:lstStyle/>
          <a:p>
            <a:fld id="{96886579-C8A6-E048-9D1B-1FC2C75D1645}" type="slidenum">
              <a:rPr lang="nl-NL" sz="1100" smtClean="0"/>
              <a:t>‹nr.›</a:t>
            </a:fld>
            <a:endParaRPr lang="nl-NL" sz="1100" dirty="0"/>
          </a:p>
        </p:txBody>
      </p:sp>
      <p:sp>
        <p:nvSpPr>
          <p:cNvPr id="5" name="Tijdelijke aanduiding voor inhoud 2">
            <a:extLst>
              <a:ext uri="{FF2B5EF4-FFF2-40B4-BE49-F238E27FC236}">
                <a16:creationId xmlns:a16="http://schemas.microsoft.com/office/drawing/2014/main" id="{1A330314-D8EC-F666-9343-46705A7AF1FA}"/>
              </a:ext>
            </a:extLst>
          </p:cNvPr>
          <p:cNvSpPr>
            <a:spLocks noGrp="1"/>
          </p:cNvSpPr>
          <p:nvPr>
            <p:ph idx="1"/>
          </p:nvPr>
        </p:nvSpPr>
        <p:spPr>
          <a:xfrm>
            <a:off x="610597" y="2086459"/>
            <a:ext cx="9896462" cy="3691218"/>
          </a:xfrm>
          <a:noFill/>
        </p:spPr>
        <p:txBody>
          <a:bodyPr>
            <a:normAutofit/>
          </a:bodyPr>
          <a:lstStyle>
            <a:lvl1pPr>
              <a:defRPr sz="2400" b="0" i="0" baseline="0">
                <a:solidFill>
                  <a:schemeClr val="accent3"/>
                </a:solidFill>
                <a:latin typeface="Aptos" panose="020B0004020202020204" pitchFamily="34" charset="0"/>
              </a:defRPr>
            </a:lvl1pPr>
            <a:lvl2pPr>
              <a:defRPr sz="2000" b="0" i="0" baseline="0">
                <a:solidFill>
                  <a:schemeClr val="accent3"/>
                </a:solidFill>
                <a:latin typeface="Aptos" panose="020B0004020202020204" pitchFamily="34" charset="0"/>
              </a:defRPr>
            </a:lvl2pPr>
            <a:lvl3pPr>
              <a:defRPr sz="1800" b="0" i="0" baseline="0">
                <a:solidFill>
                  <a:schemeClr val="accent3"/>
                </a:solidFill>
                <a:latin typeface="Aptos" panose="020B0004020202020204" pitchFamily="34" charset="0"/>
              </a:defRPr>
            </a:lvl3pPr>
            <a:lvl4pPr>
              <a:defRPr sz="1600" b="0" i="0" baseline="0">
                <a:solidFill>
                  <a:schemeClr val="accent3"/>
                </a:solidFill>
                <a:latin typeface="Aptos" panose="020B0004020202020204" pitchFamily="34" charset="0"/>
              </a:defRPr>
            </a:lvl4pPr>
            <a:lvl5pPr>
              <a:defRPr sz="1600" b="0" i="0" baseline="0">
                <a:solidFill>
                  <a:schemeClr val="accent3"/>
                </a:solidFill>
                <a:latin typeface="Aptos" panose="020B0004020202020204" pitchFamily="34" charset="0"/>
              </a:defRPr>
            </a:lvl5pPr>
            <a:lvl6pPr>
              <a:defRPr sz="2000"/>
            </a:lvl6pPr>
            <a:lvl7pPr>
              <a:defRPr sz="2000"/>
            </a:lvl7pPr>
            <a:lvl8pPr>
              <a:defRPr sz="2000"/>
            </a:lvl8pPr>
            <a:lvl9pPr>
              <a:defRPr sz="2000"/>
            </a:lvl9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208208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27453EE-44D3-9392-577D-55106F6514B5}"/>
              </a:ext>
            </a:extLst>
          </p:cNvPr>
          <p:cNvPicPr>
            <a:picLocks noChangeAspect="1"/>
          </p:cNvPicPr>
          <p:nvPr userDrawn="1"/>
        </p:nvPicPr>
        <p:blipFill>
          <a:blip r:embed="rId2"/>
          <a:stretch>
            <a:fillRect/>
          </a:stretch>
        </p:blipFill>
        <p:spPr>
          <a:xfrm>
            <a:off x="0" y="1673"/>
            <a:ext cx="12194978" cy="6856327"/>
          </a:xfrm>
          <a:prstGeom prst="rect">
            <a:avLst/>
          </a:prstGeom>
        </p:spPr>
      </p:pic>
    </p:spTree>
    <p:extLst>
      <p:ext uri="{BB962C8B-B14F-4D97-AF65-F5344CB8AC3E}">
        <p14:creationId xmlns:p14="http://schemas.microsoft.com/office/powerpoint/2010/main" val="2279949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8_Lee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FEEC73DD-F07B-787F-8481-55B19B84A6AF}"/>
              </a:ext>
            </a:extLst>
          </p:cNvPr>
          <p:cNvSpPr/>
          <p:nvPr userDrawn="1"/>
        </p:nvSpPr>
        <p:spPr>
          <a:xfrm>
            <a:off x="267037" y="267037"/>
            <a:ext cx="11644439" cy="6327972"/>
          </a:xfrm>
          <a:prstGeom prst="roundRect">
            <a:avLst>
              <a:gd name="adj" fmla="val 1705"/>
            </a:avLst>
          </a:prstGeom>
          <a:pattFill prst="dkDnDiag">
            <a:fgClr>
              <a:schemeClr val="bg2">
                <a:lumMod val="9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833047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Lee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A620C32-B843-CF41-AE1E-856A44074B86}"/>
              </a:ext>
            </a:extLst>
          </p:cNvPr>
          <p:cNvPicPr>
            <a:picLocks noChangeAspect="1"/>
          </p:cNvPicPr>
          <p:nvPr userDrawn="1"/>
        </p:nvPicPr>
        <p:blipFill>
          <a:blip r:embed="rId2"/>
          <a:stretch>
            <a:fillRect/>
          </a:stretch>
        </p:blipFill>
        <p:spPr>
          <a:xfrm>
            <a:off x="0" y="1673"/>
            <a:ext cx="12194979" cy="6856327"/>
          </a:xfrm>
          <a:prstGeom prst="rect">
            <a:avLst/>
          </a:prstGeom>
        </p:spPr>
      </p:pic>
      <p:sp>
        <p:nvSpPr>
          <p:cNvPr id="19" name="Titel 1">
            <a:extLst>
              <a:ext uri="{FF2B5EF4-FFF2-40B4-BE49-F238E27FC236}">
                <a16:creationId xmlns:a16="http://schemas.microsoft.com/office/drawing/2014/main" id="{85218B68-A52E-11F4-58AD-C628DAD97AE3}"/>
              </a:ext>
            </a:extLst>
          </p:cNvPr>
          <p:cNvSpPr>
            <a:spLocks noGrp="1"/>
          </p:cNvSpPr>
          <p:nvPr>
            <p:ph type="ctrTitle" hasCustomPrompt="1"/>
          </p:nvPr>
        </p:nvSpPr>
        <p:spPr>
          <a:xfrm>
            <a:off x="1085500" y="2475195"/>
            <a:ext cx="7684341" cy="833741"/>
          </a:xfrm>
        </p:spPr>
        <p:txBody>
          <a:bodyPr anchor="b">
            <a:normAutofit/>
          </a:bodyPr>
          <a:lstStyle>
            <a:lvl1pPr algn="l">
              <a:defRPr sz="4800" b="1" i="0" baseline="0">
                <a:solidFill>
                  <a:schemeClr val="accent2"/>
                </a:solidFill>
                <a:latin typeface="Aptos ExtraBold" panose="020B0004020202020204" pitchFamily="34" charset="0"/>
              </a:defRPr>
            </a:lvl1pPr>
          </a:lstStyle>
          <a:p>
            <a:r>
              <a:rPr lang="nl-NL" dirty="0"/>
              <a:t>Slot van de presentatie</a:t>
            </a:r>
          </a:p>
        </p:txBody>
      </p:sp>
      <p:sp>
        <p:nvSpPr>
          <p:cNvPr id="2" name="Ondertitel 2">
            <a:extLst>
              <a:ext uri="{FF2B5EF4-FFF2-40B4-BE49-F238E27FC236}">
                <a16:creationId xmlns:a16="http://schemas.microsoft.com/office/drawing/2014/main" id="{446CF60B-5A42-81A8-4346-2777703E0A18}"/>
              </a:ext>
            </a:extLst>
          </p:cNvPr>
          <p:cNvSpPr>
            <a:spLocks noGrp="1"/>
          </p:cNvSpPr>
          <p:nvPr>
            <p:ph type="subTitle" idx="10" hasCustomPrompt="1"/>
          </p:nvPr>
        </p:nvSpPr>
        <p:spPr>
          <a:xfrm>
            <a:off x="1082978" y="3429000"/>
            <a:ext cx="4333974" cy="678225"/>
          </a:xfrm>
          <a:noFill/>
        </p:spPr>
        <p:txBody>
          <a:bodyPr/>
          <a:lstStyle>
            <a:lvl1pPr marL="0" indent="0" algn="l">
              <a:buNone/>
              <a:defRPr sz="2400" b="1" i="0" baseline="0">
                <a:solidFill>
                  <a:schemeClr val="accent2"/>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Mogelijkheid om te danken voor de aandacht</a:t>
            </a:r>
          </a:p>
        </p:txBody>
      </p:sp>
    </p:spTree>
    <p:extLst>
      <p:ext uri="{BB962C8B-B14F-4D97-AF65-F5344CB8AC3E}">
        <p14:creationId xmlns:p14="http://schemas.microsoft.com/office/powerpoint/2010/main" val="3565230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Lee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3B5445D-9DFE-B792-B6CC-5AA3504B23FC}"/>
              </a:ext>
            </a:extLst>
          </p:cNvPr>
          <p:cNvPicPr>
            <a:picLocks noChangeAspect="1"/>
          </p:cNvPicPr>
          <p:nvPr userDrawn="1"/>
        </p:nvPicPr>
        <p:blipFill>
          <a:blip r:embed="rId2"/>
          <a:stretch>
            <a:fillRect/>
          </a:stretch>
        </p:blipFill>
        <p:spPr>
          <a:xfrm>
            <a:off x="0" y="3347"/>
            <a:ext cx="12192000" cy="6854653"/>
          </a:xfrm>
          <a:prstGeom prst="rect">
            <a:avLst/>
          </a:prstGeom>
        </p:spPr>
      </p:pic>
      <p:sp>
        <p:nvSpPr>
          <p:cNvPr id="4" name="Ondertitel 2">
            <a:extLst>
              <a:ext uri="{FF2B5EF4-FFF2-40B4-BE49-F238E27FC236}">
                <a16:creationId xmlns:a16="http://schemas.microsoft.com/office/drawing/2014/main" id="{4D09017E-600B-BFC0-2B71-FEDE522F5B60}"/>
              </a:ext>
            </a:extLst>
          </p:cNvPr>
          <p:cNvSpPr>
            <a:spLocks noGrp="1"/>
          </p:cNvSpPr>
          <p:nvPr>
            <p:ph type="subTitle" idx="10" hasCustomPrompt="1"/>
          </p:nvPr>
        </p:nvSpPr>
        <p:spPr>
          <a:xfrm>
            <a:off x="610597" y="2103085"/>
            <a:ext cx="9843813" cy="3693865"/>
          </a:xfrm>
          <a:noFill/>
        </p:spPr>
        <p:txBody>
          <a:bodyPr/>
          <a:lstStyle>
            <a:lvl1pPr marL="0" indent="0" algn="l">
              <a:buNone/>
              <a:defRPr sz="2400" b="0" i="0" baseline="0">
                <a:solidFill>
                  <a:schemeClr val="accent2"/>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stijl te bewerken</a:t>
            </a:r>
          </a:p>
        </p:txBody>
      </p:sp>
      <p:sp>
        <p:nvSpPr>
          <p:cNvPr id="6" name="Titel 1">
            <a:extLst>
              <a:ext uri="{FF2B5EF4-FFF2-40B4-BE49-F238E27FC236}">
                <a16:creationId xmlns:a16="http://schemas.microsoft.com/office/drawing/2014/main" id="{5DD31F5A-E9A5-EC44-4927-1FDBCDB5FBDA}"/>
              </a:ext>
            </a:extLst>
          </p:cNvPr>
          <p:cNvSpPr>
            <a:spLocks noGrp="1"/>
          </p:cNvSpPr>
          <p:nvPr>
            <p:ph type="ctrTitle" hasCustomPrompt="1"/>
          </p:nvPr>
        </p:nvSpPr>
        <p:spPr>
          <a:xfrm>
            <a:off x="610597" y="444919"/>
            <a:ext cx="9843812" cy="886171"/>
          </a:xfrm>
        </p:spPr>
        <p:txBody>
          <a:bodyPr anchor="t" anchorCtr="0">
            <a:normAutofit/>
          </a:bodyPr>
          <a:lstStyle>
            <a:lvl1pPr algn="l">
              <a:defRPr sz="2800" b="1" i="0" baseline="0">
                <a:solidFill>
                  <a:schemeClr val="accent3"/>
                </a:solidFill>
                <a:latin typeface="Aptos" panose="020B0004020202020204" pitchFamily="34" charset="0"/>
              </a:defRPr>
            </a:lvl1pPr>
          </a:lstStyle>
          <a:p>
            <a:r>
              <a:rPr lang="nl-NL" dirty="0"/>
              <a:t>Klik om stijl te bewerken</a:t>
            </a:r>
            <a:br>
              <a:rPr lang="nl-NL" dirty="0"/>
            </a:br>
            <a:r>
              <a:rPr lang="nl-NL" dirty="0"/>
              <a:t>Tweede regel</a:t>
            </a:r>
          </a:p>
        </p:txBody>
      </p:sp>
      <p:sp>
        <p:nvSpPr>
          <p:cNvPr id="2" name="Tekstvak 1">
            <a:extLst>
              <a:ext uri="{FF2B5EF4-FFF2-40B4-BE49-F238E27FC236}">
                <a16:creationId xmlns:a16="http://schemas.microsoft.com/office/drawing/2014/main" id="{CDB5AF4C-EFD1-6FD6-D49C-A84283B1109E}"/>
              </a:ext>
            </a:extLst>
          </p:cNvPr>
          <p:cNvSpPr txBox="1"/>
          <p:nvPr userDrawn="1"/>
        </p:nvSpPr>
        <p:spPr>
          <a:xfrm>
            <a:off x="585102" y="6186196"/>
            <a:ext cx="523136" cy="261610"/>
          </a:xfrm>
          <a:prstGeom prst="rect">
            <a:avLst/>
          </a:prstGeom>
          <a:noFill/>
        </p:spPr>
        <p:txBody>
          <a:bodyPr wrap="square" rtlCol="0">
            <a:spAutoFit/>
          </a:bodyPr>
          <a:lstStyle/>
          <a:p>
            <a:fld id="{96886579-C8A6-E048-9D1B-1FC2C75D1645}" type="slidenum">
              <a:rPr lang="nl-NL" sz="1100" smtClean="0"/>
              <a:t>‹nr.›</a:t>
            </a:fld>
            <a:endParaRPr lang="nl-NL" sz="1100" dirty="0"/>
          </a:p>
        </p:txBody>
      </p:sp>
    </p:spTree>
    <p:extLst>
      <p:ext uri="{BB962C8B-B14F-4D97-AF65-F5344CB8AC3E}">
        <p14:creationId xmlns:p14="http://schemas.microsoft.com/office/powerpoint/2010/main" val="4159575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_Lee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3B5445D-9DFE-B792-B6CC-5AA3504B23FC}"/>
              </a:ext>
            </a:extLst>
          </p:cNvPr>
          <p:cNvPicPr>
            <a:picLocks noChangeAspect="1"/>
          </p:cNvPicPr>
          <p:nvPr userDrawn="1"/>
        </p:nvPicPr>
        <p:blipFill>
          <a:blip r:embed="rId2"/>
          <a:srcRect/>
          <a:stretch/>
        </p:blipFill>
        <p:spPr>
          <a:xfrm>
            <a:off x="0" y="1673"/>
            <a:ext cx="12191999" cy="6854653"/>
          </a:xfrm>
          <a:prstGeom prst="rect">
            <a:avLst/>
          </a:prstGeom>
        </p:spPr>
      </p:pic>
      <p:sp>
        <p:nvSpPr>
          <p:cNvPr id="4" name="Ondertitel 2">
            <a:extLst>
              <a:ext uri="{FF2B5EF4-FFF2-40B4-BE49-F238E27FC236}">
                <a16:creationId xmlns:a16="http://schemas.microsoft.com/office/drawing/2014/main" id="{4D09017E-600B-BFC0-2B71-FEDE522F5B60}"/>
              </a:ext>
            </a:extLst>
          </p:cNvPr>
          <p:cNvSpPr>
            <a:spLocks noGrp="1"/>
          </p:cNvSpPr>
          <p:nvPr>
            <p:ph type="subTitle" idx="10" hasCustomPrompt="1"/>
          </p:nvPr>
        </p:nvSpPr>
        <p:spPr>
          <a:xfrm>
            <a:off x="610597" y="2103085"/>
            <a:ext cx="9843813" cy="3693865"/>
          </a:xfrm>
          <a:noFill/>
        </p:spPr>
        <p:txBody>
          <a:bodyPr/>
          <a:lstStyle>
            <a:lvl1pPr marL="0" indent="0" algn="l">
              <a:buNone/>
              <a:defRPr sz="2400" b="0" i="0" baseline="0">
                <a:solidFill>
                  <a:schemeClr val="accent3"/>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stijl te bewerken</a:t>
            </a:r>
          </a:p>
        </p:txBody>
      </p:sp>
      <p:sp>
        <p:nvSpPr>
          <p:cNvPr id="6" name="Titel 1">
            <a:extLst>
              <a:ext uri="{FF2B5EF4-FFF2-40B4-BE49-F238E27FC236}">
                <a16:creationId xmlns:a16="http://schemas.microsoft.com/office/drawing/2014/main" id="{5DD31F5A-E9A5-EC44-4927-1FDBCDB5FBDA}"/>
              </a:ext>
            </a:extLst>
          </p:cNvPr>
          <p:cNvSpPr>
            <a:spLocks noGrp="1"/>
          </p:cNvSpPr>
          <p:nvPr>
            <p:ph type="ctrTitle" hasCustomPrompt="1"/>
          </p:nvPr>
        </p:nvSpPr>
        <p:spPr>
          <a:xfrm>
            <a:off x="610597" y="444919"/>
            <a:ext cx="9843812" cy="886171"/>
          </a:xfrm>
        </p:spPr>
        <p:txBody>
          <a:bodyPr anchor="t" anchorCtr="0">
            <a:normAutofit/>
          </a:bodyPr>
          <a:lstStyle>
            <a:lvl1pPr algn="l">
              <a:defRPr sz="2800" b="1" i="0" baseline="0">
                <a:solidFill>
                  <a:schemeClr val="accent2"/>
                </a:solidFill>
                <a:latin typeface="Aptos" panose="020B0004020202020204" pitchFamily="34" charset="0"/>
              </a:defRPr>
            </a:lvl1pPr>
          </a:lstStyle>
          <a:p>
            <a:r>
              <a:rPr lang="nl-NL" dirty="0"/>
              <a:t>Klik om stijl te bewerken</a:t>
            </a:r>
            <a:br>
              <a:rPr lang="nl-NL" dirty="0"/>
            </a:br>
            <a:r>
              <a:rPr lang="nl-NL" dirty="0"/>
              <a:t>Tweede regel</a:t>
            </a:r>
          </a:p>
        </p:txBody>
      </p:sp>
      <p:sp>
        <p:nvSpPr>
          <p:cNvPr id="2" name="Tekstvak 1">
            <a:extLst>
              <a:ext uri="{FF2B5EF4-FFF2-40B4-BE49-F238E27FC236}">
                <a16:creationId xmlns:a16="http://schemas.microsoft.com/office/drawing/2014/main" id="{CDB5AF4C-EFD1-6FD6-D49C-A84283B1109E}"/>
              </a:ext>
            </a:extLst>
          </p:cNvPr>
          <p:cNvSpPr txBox="1"/>
          <p:nvPr userDrawn="1"/>
        </p:nvSpPr>
        <p:spPr>
          <a:xfrm>
            <a:off x="585102" y="6186196"/>
            <a:ext cx="523136" cy="261610"/>
          </a:xfrm>
          <a:prstGeom prst="rect">
            <a:avLst/>
          </a:prstGeom>
          <a:noFill/>
        </p:spPr>
        <p:txBody>
          <a:bodyPr wrap="square" rtlCol="0">
            <a:spAutoFit/>
          </a:bodyPr>
          <a:lstStyle/>
          <a:p>
            <a:fld id="{96886579-C8A6-E048-9D1B-1FC2C75D1645}" type="slidenum">
              <a:rPr lang="nl-NL" sz="1100" smtClean="0"/>
              <a:t>‹nr.›</a:t>
            </a:fld>
            <a:endParaRPr lang="nl-NL" sz="1100" dirty="0"/>
          </a:p>
        </p:txBody>
      </p:sp>
    </p:spTree>
    <p:extLst>
      <p:ext uri="{BB962C8B-B14F-4D97-AF65-F5344CB8AC3E}">
        <p14:creationId xmlns:p14="http://schemas.microsoft.com/office/powerpoint/2010/main" val="2288844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5_Lee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3B5445D-9DFE-B792-B6CC-5AA3504B23FC}"/>
              </a:ext>
            </a:extLst>
          </p:cNvPr>
          <p:cNvPicPr>
            <a:picLocks noChangeAspect="1"/>
          </p:cNvPicPr>
          <p:nvPr userDrawn="1"/>
        </p:nvPicPr>
        <p:blipFill>
          <a:blip r:embed="rId2"/>
          <a:srcRect/>
          <a:stretch/>
        </p:blipFill>
        <p:spPr>
          <a:xfrm>
            <a:off x="1" y="1674"/>
            <a:ext cx="12191999" cy="6854652"/>
          </a:xfrm>
          <a:prstGeom prst="rect">
            <a:avLst/>
          </a:prstGeom>
        </p:spPr>
      </p:pic>
      <p:sp>
        <p:nvSpPr>
          <p:cNvPr id="4" name="Ondertitel 2">
            <a:extLst>
              <a:ext uri="{FF2B5EF4-FFF2-40B4-BE49-F238E27FC236}">
                <a16:creationId xmlns:a16="http://schemas.microsoft.com/office/drawing/2014/main" id="{4D09017E-600B-BFC0-2B71-FEDE522F5B60}"/>
              </a:ext>
            </a:extLst>
          </p:cNvPr>
          <p:cNvSpPr>
            <a:spLocks noGrp="1"/>
          </p:cNvSpPr>
          <p:nvPr>
            <p:ph type="subTitle" idx="10" hasCustomPrompt="1"/>
          </p:nvPr>
        </p:nvSpPr>
        <p:spPr>
          <a:xfrm>
            <a:off x="610597" y="2103085"/>
            <a:ext cx="5269341" cy="3693865"/>
          </a:xfrm>
          <a:noFill/>
        </p:spPr>
        <p:txBody>
          <a:bodyPr/>
          <a:lstStyle>
            <a:lvl1pPr marL="0" indent="0" algn="l">
              <a:buNone/>
              <a:defRPr sz="2400" b="0" i="0" baseline="0">
                <a:solidFill>
                  <a:schemeClr val="accent2"/>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stijl te bewerken</a:t>
            </a:r>
          </a:p>
        </p:txBody>
      </p:sp>
      <p:sp>
        <p:nvSpPr>
          <p:cNvPr id="6" name="Titel 1">
            <a:extLst>
              <a:ext uri="{FF2B5EF4-FFF2-40B4-BE49-F238E27FC236}">
                <a16:creationId xmlns:a16="http://schemas.microsoft.com/office/drawing/2014/main" id="{5DD31F5A-E9A5-EC44-4927-1FDBCDB5FBDA}"/>
              </a:ext>
            </a:extLst>
          </p:cNvPr>
          <p:cNvSpPr>
            <a:spLocks noGrp="1"/>
          </p:cNvSpPr>
          <p:nvPr>
            <p:ph type="ctrTitle" hasCustomPrompt="1"/>
          </p:nvPr>
        </p:nvSpPr>
        <p:spPr>
          <a:xfrm>
            <a:off x="610597" y="444919"/>
            <a:ext cx="9843812" cy="886171"/>
          </a:xfrm>
        </p:spPr>
        <p:txBody>
          <a:bodyPr anchor="t" anchorCtr="0">
            <a:normAutofit/>
          </a:bodyPr>
          <a:lstStyle>
            <a:lvl1pPr algn="l">
              <a:defRPr sz="2800" b="1" i="0" baseline="0">
                <a:solidFill>
                  <a:schemeClr val="accent3"/>
                </a:solidFill>
                <a:latin typeface="Aptos" panose="020B0004020202020204" pitchFamily="34" charset="0"/>
              </a:defRPr>
            </a:lvl1pPr>
          </a:lstStyle>
          <a:p>
            <a:r>
              <a:rPr lang="nl-NL" dirty="0"/>
              <a:t>Klik om stijl te bewerken</a:t>
            </a:r>
            <a:br>
              <a:rPr lang="nl-NL" dirty="0"/>
            </a:br>
            <a:r>
              <a:rPr lang="nl-NL" dirty="0"/>
              <a:t>Tweede regel</a:t>
            </a:r>
          </a:p>
        </p:txBody>
      </p:sp>
      <p:sp>
        <p:nvSpPr>
          <p:cNvPr id="2" name="Tekstvak 1">
            <a:extLst>
              <a:ext uri="{FF2B5EF4-FFF2-40B4-BE49-F238E27FC236}">
                <a16:creationId xmlns:a16="http://schemas.microsoft.com/office/drawing/2014/main" id="{CDB5AF4C-EFD1-6FD6-D49C-A84283B1109E}"/>
              </a:ext>
            </a:extLst>
          </p:cNvPr>
          <p:cNvSpPr txBox="1"/>
          <p:nvPr userDrawn="1"/>
        </p:nvSpPr>
        <p:spPr>
          <a:xfrm>
            <a:off x="585102" y="6186196"/>
            <a:ext cx="523136" cy="261610"/>
          </a:xfrm>
          <a:prstGeom prst="rect">
            <a:avLst/>
          </a:prstGeom>
          <a:noFill/>
        </p:spPr>
        <p:txBody>
          <a:bodyPr wrap="square" rtlCol="0">
            <a:spAutoFit/>
          </a:bodyPr>
          <a:lstStyle/>
          <a:p>
            <a:fld id="{96886579-C8A6-E048-9D1B-1FC2C75D1645}" type="slidenum">
              <a:rPr lang="nl-NL" sz="1100" smtClean="0"/>
              <a:t>‹nr.›</a:t>
            </a:fld>
            <a:endParaRPr lang="nl-NL" sz="1100" dirty="0"/>
          </a:p>
        </p:txBody>
      </p:sp>
      <p:sp>
        <p:nvSpPr>
          <p:cNvPr id="9" name="Rechthoek 8">
            <a:extLst>
              <a:ext uri="{FF2B5EF4-FFF2-40B4-BE49-F238E27FC236}">
                <a16:creationId xmlns:a16="http://schemas.microsoft.com/office/drawing/2014/main" id="{73A1DDD6-59B2-7AF7-F77A-838E382D8F86}"/>
              </a:ext>
            </a:extLst>
          </p:cNvPr>
          <p:cNvSpPr/>
          <p:nvPr userDrawn="1"/>
        </p:nvSpPr>
        <p:spPr>
          <a:xfrm>
            <a:off x="6312063" y="2103084"/>
            <a:ext cx="5269341" cy="3693865"/>
          </a:xfrm>
          <a:prstGeom prst="rect">
            <a:avLst/>
          </a:prstGeom>
          <a:pattFill prst="dkDnDiag">
            <a:fgClr>
              <a:schemeClr val="bg2"/>
            </a:fgClr>
            <a:bgClr>
              <a:schemeClr val="bg1"/>
            </a:bgClr>
          </a:pattFill>
          <a:ln cap="rnd">
            <a:no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43017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Lee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3B5445D-9DFE-B792-B6CC-5AA3504B23FC}"/>
              </a:ext>
            </a:extLst>
          </p:cNvPr>
          <p:cNvPicPr>
            <a:picLocks noChangeAspect="1"/>
          </p:cNvPicPr>
          <p:nvPr userDrawn="1"/>
        </p:nvPicPr>
        <p:blipFill>
          <a:blip r:embed="rId2"/>
          <a:srcRect/>
          <a:stretch/>
        </p:blipFill>
        <p:spPr>
          <a:xfrm>
            <a:off x="0" y="1673"/>
            <a:ext cx="12191999" cy="6854653"/>
          </a:xfrm>
          <a:prstGeom prst="rect">
            <a:avLst/>
          </a:prstGeom>
        </p:spPr>
      </p:pic>
      <p:sp>
        <p:nvSpPr>
          <p:cNvPr id="4" name="Ondertitel 2">
            <a:extLst>
              <a:ext uri="{FF2B5EF4-FFF2-40B4-BE49-F238E27FC236}">
                <a16:creationId xmlns:a16="http://schemas.microsoft.com/office/drawing/2014/main" id="{4D09017E-600B-BFC0-2B71-FEDE522F5B60}"/>
              </a:ext>
            </a:extLst>
          </p:cNvPr>
          <p:cNvSpPr>
            <a:spLocks noGrp="1"/>
          </p:cNvSpPr>
          <p:nvPr>
            <p:ph type="subTitle" idx="10" hasCustomPrompt="1"/>
          </p:nvPr>
        </p:nvSpPr>
        <p:spPr>
          <a:xfrm>
            <a:off x="610597" y="2103085"/>
            <a:ext cx="5269341" cy="3693865"/>
          </a:xfrm>
          <a:noFill/>
        </p:spPr>
        <p:txBody>
          <a:bodyPr/>
          <a:lstStyle>
            <a:lvl1pPr marL="0" indent="0" algn="l">
              <a:buNone/>
              <a:defRPr sz="2400" b="0" i="0" baseline="0">
                <a:solidFill>
                  <a:schemeClr val="accent3"/>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stijl te bewerken</a:t>
            </a:r>
          </a:p>
        </p:txBody>
      </p:sp>
      <p:sp>
        <p:nvSpPr>
          <p:cNvPr id="6" name="Titel 1">
            <a:extLst>
              <a:ext uri="{FF2B5EF4-FFF2-40B4-BE49-F238E27FC236}">
                <a16:creationId xmlns:a16="http://schemas.microsoft.com/office/drawing/2014/main" id="{5DD31F5A-E9A5-EC44-4927-1FDBCDB5FBDA}"/>
              </a:ext>
            </a:extLst>
          </p:cNvPr>
          <p:cNvSpPr>
            <a:spLocks noGrp="1"/>
          </p:cNvSpPr>
          <p:nvPr>
            <p:ph type="ctrTitle" hasCustomPrompt="1"/>
          </p:nvPr>
        </p:nvSpPr>
        <p:spPr>
          <a:xfrm>
            <a:off x="610597" y="444919"/>
            <a:ext cx="9843812" cy="886171"/>
          </a:xfrm>
        </p:spPr>
        <p:txBody>
          <a:bodyPr anchor="t" anchorCtr="0">
            <a:normAutofit/>
          </a:bodyPr>
          <a:lstStyle>
            <a:lvl1pPr algn="l">
              <a:defRPr sz="2800" b="1" i="0" baseline="0">
                <a:solidFill>
                  <a:schemeClr val="accent2"/>
                </a:solidFill>
                <a:latin typeface="Aptos" panose="020B0004020202020204" pitchFamily="34" charset="0"/>
              </a:defRPr>
            </a:lvl1pPr>
          </a:lstStyle>
          <a:p>
            <a:r>
              <a:rPr lang="nl-NL" dirty="0"/>
              <a:t>Klik om stijl te bewerken</a:t>
            </a:r>
            <a:br>
              <a:rPr lang="nl-NL" dirty="0"/>
            </a:br>
            <a:r>
              <a:rPr lang="nl-NL" dirty="0"/>
              <a:t>Tweede regel</a:t>
            </a:r>
          </a:p>
        </p:txBody>
      </p:sp>
      <p:sp>
        <p:nvSpPr>
          <p:cNvPr id="2" name="Tekstvak 1">
            <a:extLst>
              <a:ext uri="{FF2B5EF4-FFF2-40B4-BE49-F238E27FC236}">
                <a16:creationId xmlns:a16="http://schemas.microsoft.com/office/drawing/2014/main" id="{CDB5AF4C-EFD1-6FD6-D49C-A84283B1109E}"/>
              </a:ext>
            </a:extLst>
          </p:cNvPr>
          <p:cNvSpPr txBox="1"/>
          <p:nvPr userDrawn="1"/>
        </p:nvSpPr>
        <p:spPr>
          <a:xfrm>
            <a:off x="585102" y="6186196"/>
            <a:ext cx="523136" cy="261610"/>
          </a:xfrm>
          <a:prstGeom prst="rect">
            <a:avLst/>
          </a:prstGeom>
          <a:noFill/>
        </p:spPr>
        <p:txBody>
          <a:bodyPr wrap="square" rtlCol="0">
            <a:spAutoFit/>
          </a:bodyPr>
          <a:lstStyle/>
          <a:p>
            <a:fld id="{96886579-C8A6-E048-9D1B-1FC2C75D1645}" type="slidenum">
              <a:rPr lang="nl-NL" sz="1100" smtClean="0"/>
              <a:t>‹nr.›</a:t>
            </a:fld>
            <a:endParaRPr lang="nl-NL" sz="1100" dirty="0"/>
          </a:p>
        </p:txBody>
      </p:sp>
      <p:sp>
        <p:nvSpPr>
          <p:cNvPr id="9" name="Rechthoek 8">
            <a:extLst>
              <a:ext uri="{FF2B5EF4-FFF2-40B4-BE49-F238E27FC236}">
                <a16:creationId xmlns:a16="http://schemas.microsoft.com/office/drawing/2014/main" id="{73A1DDD6-59B2-7AF7-F77A-838E382D8F86}"/>
              </a:ext>
            </a:extLst>
          </p:cNvPr>
          <p:cNvSpPr/>
          <p:nvPr userDrawn="1"/>
        </p:nvSpPr>
        <p:spPr>
          <a:xfrm>
            <a:off x="6312063" y="2103084"/>
            <a:ext cx="5269341" cy="3693865"/>
          </a:xfrm>
          <a:prstGeom prst="rect">
            <a:avLst/>
          </a:prstGeom>
          <a:pattFill prst="dkDnDiag">
            <a:fgClr>
              <a:schemeClr val="bg2"/>
            </a:fgClr>
            <a:bgClr>
              <a:schemeClr val="bg1"/>
            </a:bgClr>
          </a:pattFill>
          <a:ln cap="rnd">
            <a:no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53313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Lee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411470EC-8968-B4B4-B45D-0B2CEB8FA745}"/>
              </a:ext>
            </a:extLst>
          </p:cNvPr>
          <p:cNvPicPr>
            <a:picLocks noChangeAspect="1"/>
          </p:cNvPicPr>
          <p:nvPr userDrawn="1"/>
        </p:nvPicPr>
        <p:blipFill>
          <a:blip r:embed="rId2"/>
          <a:stretch>
            <a:fillRect/>
          </a:stretch>
        </p:blipFill>
        <p:spPr>
          <a:xfrm>
            <a:off x="0" y="1673"/>
            <a:ext cx="12194978" cy="6856327"/>
          </a:xfrm>
          <a:prstGeom prst="rect">
            <a:avLst/>
          </a:prstGeom>
        </p:spPr>
      </p:pic>
      <p:sp>
        <p:nvSpPr>
          <p:cNvPr id="4" name="Tekstvak 3">
            <a:extLst>
              <a:ext uri="{FF2B5EF4-FFF2-40B4-BE49-F238E27FC236}">
                <a16:creationId xmlns:a16="http://schemas.microsoft.com/office/drawing/2014/main" id="{1D7BCC28-B43E-DF7B-9A5B-5057908B1108}"/>
              </a:ext>
            </a:extLst>
          </p:cNvPr>
          <p:cNvSpPr txBox="1"/>
          <p:nvPr userDrawn="1"/>
        </p:nvSpPr>
        <p:spPr>
          <a:xfrm>
            <a:off x="585102" y="6186196"/>
            <a:ext cx="523136" cy="261610"/>
          </a:xfrm>
          <a:prstGeom prst="rect">
            <a:avLst/>
          </a:prstGeom>
          <a:noFill/>
        </p:spPr>
        <p:txBody>
          <a:bodyPr wrap="square" rtlCol="0">
            <a:spAutoFit/>
          </a:bodyPr>
          <a:lstStyle/>
          <a:p>
            <a:fld id="{96886579-C8A6-E048-9D1B-1FC2C75D1645}" type="slidenum">
              <a:rPr lang="nl-NL" sz="1100" smtClean="0"/>
              <a:t>‹nr.›</a:t>
            </a:fld>
            <a:endParaRPr lang="nl-NL" sz="1100" dirty="0"/>
          </a:p>
        </p:txBody>
      </p:sp>
      <p:sp>
        <p:nvSpPr>
          <p:cNvPr id="7" name="Titel 1">
            <a:extLst>
              <a:ext uri="{FF2B5EF4-FFF2-40B4-BE49-F238E27FC236}">
                <a16:creationId xmlns:a16="http://schemas.microsoft.com/office/drawing/2014/main" id="{17F451FA-D17B-E31D-59E4-FE1607A939CD}"/>
              </a:ext>
            </a:extLst>
          </p:cNvPr>
          <p:cNvSpPr>
            <a:spLocks noGrp="1"/>
          </p:cNvSpPr>
          <p:nvPr>
            <p:ph type="ctrTitle" hasCustomPrompt="1"/>
          </p:nvPr>
        </p:nvSpPr>
        <p:spPr>
          <a:xfrm>
            <a:off x="1812714" y="2726266"/>
            <a:ext cx="8566571" cy="1405467"/>
          </a:xfrm>
        </p:spPr>
        <p:txBody>
          <a:bodyPr anchor="b">
            <a:normAutofit/>
          </a:bodyPr>
          <a:lstStyle>
            <a:lvl1pPr algn="ctr">
              <a:defRPr sz="4800" b="1" i="0" baseline="0">
                <a:solidFill>
                  <a:schemeClr val="accent2"/>
                </a:solidFill>
                <a:latin typeface="Aptos ExtraBold" panose="020B0004020202020204" pitchFamily="34" charset="0"/>
              </a:defRPr>
            </a:lvl1pPr>
          </a:lstStyle>
          <a:p>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a:t>
            </a:r>
            <a:br>
              <a:rPr lang="nl-NL" dirty="0"/>
            </a:br>
            <a:r>
              <a:rPr lang="nl-NL" dirty="0" err="1"/>
              <a:t>lorem</a:t>
            </a:r>
            <a:r>
              <a:rPr lang="nl-NL" dirty="0"/>
              <a:t> </a:t>
            </a:r>
            <a:r>
              <a:rPr lang="nl-NL" dirty="0" err="1"/>
              <a:t>ipsum</a:t>
            </a:r>
            <a:r>
              <a:rPr lang="nl-NL" dirty="0"/>
              <a:t> </a:t>
            </a:r>
            <a:r>
              <a:rPr lang="nl-NL" dirty="0" err="1"/>
              <a:t>dolor</a:t>
            </a:r>
            <a:r>
              <a:rPr lang="nl-NL" dirty="0"/>
              <a:t>.</a:t>
            </a:r>
          </a:p>
        </p:txBody>
      </p:sp>
    </p:spTree>
    <p:extLst>
      <p:ext uri="{BB962C8B-B14F-4D97-AF65-F5344CB8AC3E}">
        <p14:creationId xmlns:p14="http://schemas.microsoft.com/office/powerpoint/2010/main" val="331558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Lee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411470EC-8968-B4B4-B45D-0B2CEB8FA745}"/>
              </a:ext>
            </a:extLst>
          </p:cNvPr>
          <p:cNvPicPr>
            <a:picLocks noChangeAspect="1"/>
          </p:cNvPicPr>
          <p:nvPr userDrawn="1"/>
        </p:nvPicPr>
        <p:blipFill>
          <a:blip r:embed="rId2"/>
          <a:srcRect/>
          <a:stretch/>
        </p:blipFill>
        <p:spPr>
          <a:xfrm>
            <a:off x="0" y="1673"/>
            <a:ext cx="12194977" cy="6856327"/>
          </a:xfrm>
          <a:prstGeom prst="rect">
            <a:avLst/>
          </a:prstGeom>
        </p:spPr>
      </p:pic>
      <p:sp>
        <p:nvSpPr>
          <p:cNvPr id="4" name="Tekstvak 3">
            <a:extLst>
              <a:ext uri="{FF2B5EF4-FFF2-40B4-BE49-F238E27FC236}">
                <a16:creationId xmlns:a16="http://schemas.microsoft.com/office/drawing/2014/main" id="{1D7BCC28-B43E-DF7B-9A5B-5057908B1108}"/>
              </a:ext>
            </a:extLst>
          </p:cNvPr>
          <p:cNvSpPr txBox="1"/>
          <p:nvPr userDrawn="1"/>
        </p:nvSpPr>
        <p:spPr>
          <a:xfrm>
            <a:off x="585102" y="6186196"/>
            <a:ext cx="523136" cy="261610"/>
          </a:xfrm>
          <a:prstGeom prst="rect">
            <a:avLst/>
          </a:prstGeom>
          <a:noFill/>
        </p:spPr>
        <p:txBody>
          <a:bodyPr wrap="square" rtlCol="0">
            <a:spAutoFit/>
          </a:bodyPr>
          <a:lstStyle/>
          <a:p>
            <a:fld id="{96886579-C8A6-E048-9D1B-1FC2C75D1645}" type="slidenum">
              <a:rPr lang="nl-NL" sz="1100" smtClean="0"/>
              <a:t>‹nr.›</a:t>
            </a:fld>
            <a:endParaRPr lang="nl-NL" sz="1100" dirty="0"/>
          </a:p>
        </p:txBody>
      </p:sp>
      <p:sp>
        <p:nvSpPr>
          <p:cNvPr id="7" name="Titel 1">
            <a:extLst>
              <a:ext uri="{FF2B5EF4-FFF2-40B4-BE49-F238E27FC236}">
                <a16:creationId xmlns:a16="http://schemas.microsoft.com/office/drawing/2014/main" id="{17F451FA-D17B-E31D-59E4-FE1607A939CD}"/>
              </a:ext>
            </a:extLst>
          </p:cNvPr>
          <p:cNvSpPr>
            <a:spLocks noGrp="1"/>
          </p:cNvSpPr>
          <p:nvPr>
            <p:ph type="ctrTitle" hasCustomPrompt="1"/>
          </p:nvPr>
        </p:nvSpPr>
        <p:spPr>
          <a:xfrm>
            <a:off x="1812714" y="2726266"/>
            <a:ext cx="8566571" cy="1405467"/>
          </a:xfrm>
        </p:spPr>
        <p:txBody>
          <a:bodyPr anchor="b">
            <a:normAutofit/>
          </a:bodyPr>
          <a:lstStyle>
            <a:lvl1pPr algn="ctr">
              <a:defRPr sz="4800" b="1" i="0" baseline="0">
                <a:solidFill>
                  <a:schemeClr val="accent3"/>
                </a:solidFill>
                <a:latin typeface="Aptos ExtraBold" panose="020B0004020202020204" pitchFamily="34" charset="0"/>
              </a:defRPr>
            </a:lvl1pPr>
          </a:lstStyle>
          <a:p>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a:t>
            </a:r>
            <a:br>
              <a:rPr lang="nl-NL" dirty="0"/>
            </a:br>
            <a:r>
              <a:rPr lang="nl-NL" dirty="0" err="1"/>
              <a:t>lorem</a:t>
            </a:r>
            <a:r>
              <a:rPr lang="nl-NL" dirty="0"/>
              <a:t> </a:t>
            </a:r>
            <a:r>
              <a:rPr lang="nl-NL" dirty="0" err="1"/>
              <a:t>ipsum</a:t>
            </a:r>
            <a:r>
              <a:rPr lang="nl-NL" dirty="0"/>
              <a:t> </a:t>
            </a:r>
            <a:r>
              <a:rPr lang="nl-NL" dirty="0" err="1"/>
              <a:t>dolor</a:t>
            </a:r>
            <a:r>
              <a:rPr lang="nl-NL" dirty="0"/>
              <a:t>.</a:t>
            </a:r>
          </a:p>
        </p:txBody>
      </p:sp>
    </p:spTree>
    <p:extLst>
      <p:ext uri="{BB962C8B-B14F-4D97-AF65-F5344CB8AC3E}">
        <p14:creationId xmlns:p14="http://schemas.microsoft.com/office/powerpoint/2010/main" val="763063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6_Lee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3B5445D-9DFE-B792-B6CC-5AA3504B23FC}"/>
              </a:ext>
            </a:extLst>
          </p:cNvPr>
          <p:cNvPicPr>
            <a:picLocks noChangeAspect="1"/>
          </p:cNvPicPr>
          <p:nvPr userDrawn="1"/>
        </p:nvPicPr>
        <p:blipFill>
          <a:blip r:embed="rId2"/>
          <a:srcRect/>
          <a:stretch/>
        </p:blipFill>
        <p:spPr>
          <a:xfrm>
            <a:off x="0" y="1673"/>
            <a:ext cx="12191999" cy="6854652"/>
          </a:xfrm>
          <a:prstGeom prst="rect">
            <a:avLst/>
          </a:prstGeom>
        </p:spPr>
      </p:pic>
      <p:sp>
        <p:nvSpPr>
          <p:cNvPr id="6" name="Titel 1">
            <a:extLst>
              <a:ext uri="{FF2B5EF4-FFF2-40B4-BE49-F238E27FC236}">
                <a16:creationId xmlns:a16="http://schemas.microsoft.com/office/drawing/2014/main" id="{5DD31F5A-E9A5-EC44-4927-1FDBCDB5FBDA}"/>
              </a:ext>
            </a:extLst>
          </p:cNvPr>
          <p:cNvSpPr>
            <a:spLocks noGrp="1"/>
          </p:cNvSpPr>
          <p:nvPr>
            <p:ph type="ctrTitle" hasCustomPrompt="1"/>
          </p:nvPr>
        </p:nvSpPr>
        <p:spPr>
          <a:xfrm>
            <a:off x="610597" y="444919"/>
            <a:ext cx="9843812" cy="886171"/>
          </a:xfrm>
        </p:spPr>
        <p:txBody>
          <a:bodyPr anchor="t" anchorCtr="0">
            <a:normAutofit/>
          </a:bodyPr>
          <a:lstStyle>
            <a:lvl1pPr algn="l">
              <a:defRPr sz="2800" b="1" i="0" baseline="0">
                <a:solidFill>
                  <a:schemeClr val="accent3"/>
                </a:solidFill>
                <a:latin typeface="Aptos" panose="020B0004020202020204" pitchFamily="34" charset="0"/>
              </a:defRPr>
            </a:lvl1pPr>
          </a:lstStyle>
          <a:p>
            <a:r>
              <a:rPr lang="nl-NL" dirty="0"/>
              <a:t>Klik om stijl te bewerken</a:t>
            </a:r>
            <a:br>
              <a:rPr lang="nl-NL" dirty="0"/>
            </a:br>
            <a:r>
              <a:rPr lang="nl-NL" dirty="0"/>
              <a:t>Tweede regel</a:t>
            </a:r>
          </a:p>
        </p:txBody>
      </p:sp>
      <p:sp>
        <p:nvSpPr>
          <p:cNvPr id="2" name="Tekstvak 1">
            <a:extLst>
              <a:ext uri="{FF2B5EF4-FFF2-40B4-BE49-F238E27FC236}">
                <a16:creationId xmlns:a16="http://schemas.microsoft.com/office/drawing/2014/main" id="{CDB5AF4C-EFD1-6FD6-D49C-A84283B1109E}"/>
              </a:ext>
            </a:extLst>
          </p:cNvPr>
          <p:cNvSpPr txBox="1"/>
          <p:nvPr userDrawn="1"/>
        </p:nvSpPr>
        <p:spPr>
          <a:xfrm>
            <a:off x="585102" y="6186196"/>
            <a:ext cx="523136" cy="261610"/>
          </a:xfrm>
          <a:prstGeom prst="rect">
            <a:avLst/>
          </a:prstGeom>
          <a:noFill/>
        </p:spPr>
        <p:txBody>
          <a:bodyPr wrap="square" rtlCol="0">
            <a:spAutoFit/>
          </a:bodyPr>
          <a:lstStyle/>
          <a:p>
            <a:fld id="{96886579-C8A6-E048-9D1B-1FC2C75D1645}" type="slidenum">
              <a:rPr lang="nl-NL" sz="1100" smtClean="0"/>
              <a:t>‹nr.›</a:t>
            </a:fld>
            <a:endParaRPr lang="nl-NL" sz="1100" dirty="0"/>
          </a:p>
        </p:txBody>
      </p:sp>
      <p:sp>
        <p:nvSpPr>
          <p:cNvPr id="9" name="Rechthoek 8">
            <a:extLst>
              <a:ext uri="{FF2B5EF4-FFF2-40B4-BE49-F238E27FC236}">
                <a16:creationId xmlns:a16="http://schemas.microsoft.com/office/drawing/2014/main" id="{73A1DDD6-59B2-7AF7-F77A-838E382D8F86}"/>
              </a:ext>
            </a:extLst>
          </p:cNvPr>
          <p:cNvSpPr/>
          <p:nvPr userDrawn="1"/>
        </p:nvSpPr>
        <p:spPr>
          <a:xfrm>
            <a:off x="6312063" y="2103084"/>
            <a:ext cx="5269341" cy="3693865"/>
          </a:xfrm>
          <a:prstGeom prst="rect">
            <a:avLst/>
          </a:prstGeom>
          <a:pattFill prst="dkDnDiag">
            <a:fgClr>
              <a:schemeClr val="bg2"/>
            </a:fgClr>
            <a:bgClr>
              <a:schemeClr val="bg1"/>
            </a:bgClr>
          </a:pattFill>
          <a:ln cap="rnd">
            <a:no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a:extLst>
              <a:ext uri="{FF2B5EF4-FFF2-40B4-BE49-F238E27FC236}">
                <a16:creationId xmlns:a16="http://schemas.microsoft.com/office/drawing/2014/main" id="{B56D4AE8-9F83-8F25-E37A-CAC06CF2AE74}"/>
              </a:ext>
            </a:extLst>
          </p:cNvPr>
          <p:cNvSpPr/>
          <p:nvPr userDrawn="1"/>
        </p:nvSpPr>
        <p:spPr>
          <a:xfrm>
            <a:off x="610597" y="2103084"/>
            <a:ext cx="5269341" cy="3693865"/>
          </a:xfrm>
          <a:prstGeom prst="rect">
            <a:avLst/>
          </a:prstGeom>
          <a:pattFill prst="dkDnDiag">
            <a:fgClr>
              <a:schemeClr val="bg2"/>
            </a:fgClr>
            <a:bgClr>
              <a:schemeClr val="bg1"/>
            </a:bgClr>
          </a:pattFill>
          <a:ln cap="rnd">
            <a:no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93868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3_Lee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3B5445D-9DFE-B792-B6CC-5AA3504B23FC}"/>
              </a:ext>
            </a:extLst>
          </p:cNvPr>
          <p:cNvPicPr>
            <a:picLocks noChangeAspect="1"/>
          </p:cNvPicPr>
          <p:nvPr userDrawn="1"/>
        </p:nvPicPr>
        <p:blipFill>
          <a:blip r:embed="rId2"/>
          <a:srcRect/>
          <a:stretch/>
        </p:blipFill>
        <p:spPr>
          <a:xfrm>
            <a:off x="0" y="3348"/>
            <a:ext cx="12191998" cy="6854652"/>
          </a:xfrm>
          <a:prstGeom prst="rect">
            <a:avLst/>
          </a:prstGeom>
        </p:spPr>
      </p:pic>
      <p:sp>
        <p:nvSpPr>
          <p:cNvPr id="6" name="Titel 1">
            <a:extLst>
              <a:ext uri="{FF2B5EF4-FFF2-40B4-BE49-F238E27FC236}">
                <a16:creationId xmlns:a16="http://schemas.microsoft.com/office/drawing/2014/main" id="{5DD31F5A-E9A5-EC44-4927-1FDBCDB5FBDA}"/>
              </a:ext>
            </a:extLst>
          </p:cNvPr>
          <p:cNvSpPr>
            <a:spLocks noGrp="1"/>
          </p:cNvSpPr>
          <p:nvPr>
            <p:ph type="ctrTitle" hasCustomPrompt="1"/>
          </p:nvPr>
        </p:nvSpPr>
        <p:spPr>
          <a:xfrm>
            <a:off x="610597" y="444919"/>
            <a:ext cx="9843812" cy="886171"/>
          </a:xfrm>
        </p:spPr>
        <p:txBody>
          <a:bodyPr anchor="t" anchorCtr="0">
            <a:normAutofit/>
          </a:bodyPr>
          <a:lstStyle>
            <a:lvl1pPr algn="l">
              <a:defRPr sz="2800" b="1" i="0" baseline="0">
                <a:solidFill>
                  <a:schemeClr val="accent2"/>
                </a:solidFill>
                <a:latin typeface="Aptos" panose="020B0004020202020204" pitchFamily="34" charset="0"/>
              </a:defRPr>
            </a:lvl1pPr>
          </a:lstStyle>
          <a:p>
            <a:r>
              <a:rPr lang="nl-NL" dirty="0"/>
              <a:t>Klik om stijl te bewerken</a:t>
            </a:r>
            <a:br>
              <a:rPr lang="nl-NL" dirty="0"/>
            </a:br>
            <a:r>
              <a:rPr lang="nl-NL" dirty="0"/>
              <a:t>Tweede regel</a:t>
            </a:r>
          </a:p>
        </p:txBody>
      </p:sp>
      <p:sp>
        <p:nvSpPr>
          <p:cNvPr id="2" name="Tekstvak 1">
            <a:extLst>
              <a:ext uri="{FF2B5EF4-FFF2-40B4-BE49-F238E27FC236}">
                <a16:creationId xmlns:a16="http://schemas.microsoft.com/office/drawing/2014/main" id="{CDB5AF4C-EFD1-6FD6-D49C-A84283B1109E}"/>
              </a:ext>
            </a:extLst>
          </p:cNvPr>
          <p:cNvSpPr txBox="1"/>
          <p:nvPr userDrawn="1"/>
        </p:nvSpPr>
        <p:spPr>
          <a:xfrm>
            <a:off x="585102" y="6186196"/>
            <a:ext cx="523136" cy="261610"/>
          </a:xfrm>
          <a:prstGeom prst="rect">
            <a:avLst/>
          </a:prstGeom>
          <a:noFill/>
        </p:spPr>
        <p:txBody>
          <a:bodyPr wrap="square" rtlCol="0">
            <a:spAutoFit/>
          </a:bodyPr>
          <a:lstStyle/>
          <a:p>
            <a:fld id="{96886579-C8A6-E048-9D1B-1FC2C75D1645}" type="slidenum">
              <a:rPr lang="nl-NL" sz="1100" smtClean="0"/>
              <a:t>‹nr.›</a:t>
            </a:fld>
            <a:endParaRPr lang="nl-NL" sz="1100" dirty="0"/>
          </a:p>
        </p:txBody>
      </p:sp>
      <p:sp>
        <p:nvSpPr>
          <p:cNvPr id="9" name="Rechthoek 8">
            <a:extLst>
              <a:ext uri="{FF2B5EF4-FFF2-40B4-BE49-F238E27FC236}">
                <a16:creationId xmlns:a16="http://schemas.microsoft.com/office/drawing/2014/main" id="{73A1DDD6-59B2-7AF7-F77A-838E382D8F86}"/>
              </a:ext>
            </a:extLst>
          </p:cNvPr>
          <p:cNvSpPr/>
          <p:nvPr userDrawn="1"/>
        </p:nvSpPr>
        <p:spPr>
          <a:xfrm>
            <a:off x="6312063" y="2103084"/>
            <a:ext cx="5269341" cy="3693865"/>
          </a:xfrm>
          <a:prstGeom prst="rect">
            <a:avLst/>
          </a:prstGeom>
          <a:pattFill prst="dkDnDiag">
            <a:fgClr>
              <a:schemeClr val="bg2"/>
            </a:fgClr>
            <a:bgClr>
              <a:schemeClr val="bg1"/>
            </a:bgClr>
          </a:pattFill>
          <a:ln cap="rnd">
            <a:no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a:extLst>
              <a:ext uri="{FF2B5EF4-FFF2-40B4-BE49-F238E27FC236}">
                <a16:creationId xmlns:a16="http://schemas.microsoft.com/office/drawing/2014/main" id="{B56D4AE8-9F83-8F25-E37A-CAC06CF2AE74}"/>
              </a:ext>
            </a:extLst>
          </p:cNvPr>
          <p:cNvSpPr/>
          <p:nvPr userDrawn="1"/>
        </p:nvSpPr>
        <p:spPr>
          <a:xfrm>
            <a:off x="610597" y="2103084"/>
            <a:ext cx="5269341" cy="3693865"/>
          </a:xfrm>
          <a:prstGeom prst="rect">
            <a:avLst/>
          </a:prstGeom>
          <a:pattFill prst="dkDnDiag">
            <a:fgClr>
              <a:schemeClr val="bg2"/>
            </a:fgClr>
            <a:bgClr>
              <a:schemeClr val="bg1"/>
            </a:bgClr>
          </a:pattFill>
          <a:ln cap="rnd">
            <a:no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68478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F444BB7-AE7C-4722-DE24-0D95EEB6BA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EF3BF50C-7146-86AB-646A-FA67D7914483}"/>
              </a:ext>
            </a:extLst>
          </p:cNvPr>
          <p:cNvSpPr>
            <a:spLocks noGrp="1"/>
          </p:cNvSpPr>
          <p:nvPr>
            <p:ph type="body" idx="1"/>
          </p:nvPr>
        </p:nvSpPr>
        <p:spPr>
          <a:xfrm>
            <a:off x="838200" y="1825625"/>
            <a:ext cx="10515600" cy="4351338"/>
          </a:xfrm>
          <a:prstGeom prst="rect">
            <a:avLst/>
          </a:prstGeom>
          <a:solidFill>
            <a:schemeClr val="bg1"/>
          </a:solidFill>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   </a:t>
            </a:r>
          </a:p>
        </p:txBody>
      </p:sp>
    </p:spTree>
    <p:extLst>
      <p:ext uri="{BB962C8B-B14F-4D97-AF65-F5344CB8AC3E}">
        <p14:creationId xmlns:p14="http://schemas.microsoft.com/office/powerpoint/2010/main" val="209811500"/>
      </p:ext>
    </p:extLst>
  </p:cSld>
  <p:clrMap bg1="lt1" tx1="dk1" bg2="lt2" tx2="dk2" accent1="accent1" accent2="accent2" accent3="accent3" accent4="accent4" accent5="accent5" accent6="accent6" hlink="hlink" folHlink="folHlink"/>
  <p:sldLayoutIdLst>
    <p:sldLayoutId id="2147483684" r:id="rId1"/>
    <p:sldLayoutId id="2147483675" r:id="rId2"/>
    <p:sldLayoutId id="2147483690" r:id="rId3"/>
    <p:sldLayoutId id="2147483693" r:id="rId4"/>
    <p:sldLayoutId id="2147483692" r:id="rId5"/>
    <p:sldLayoutId id="2147483676" r:id="rId6"/>
    <p:sldLayoutId id="2147483694" r:id="rId7"/>
    <p:sldLayoutId id="2147483700" r:id="rId8"/>
    <p:sldLayoutId id="2147483695" r:id="rId9"/>
    <p:sldLayoutId id="2147483697" r:id="rId10"/>
    <p:sldLayoutId id="2147483696" r:id="rId11"/>
    <p:sldLayoutId id="2147483698" r:id="rId12"/>
    <p:sldLayoutId id="2147483699" r:id="rId13"/>
    <p:sldLayoutId id="2147483701" r:id="rId14"/>
  </p:sldLayoutIdLst>
  <p:txStyles>
    <p:titleStyle>
      <a:lvl1pPr algn="l" defTabSz="914400" rtl="0" eaLnBrk="1" latinLnBrk="0" hangingPunct="1">
        <a:lnSpc>
          <a:spcPct val="90000"/>
        </a:lnSpc>
        <a:spcBef>
          <a:spcPct val="0"/>
        </a:spcBef>
        <a:buNone/>
        <a:defRPr sz="4400" b="1" i="0" kern="1200" baseline="0">
          <a:solidFill>
            <a:schemeClr val="tx1"/>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cgkblijven.nl/" TargetMode="Externa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FF88FB-C2D4-6C2A-0F37-36DE3023FEE6}"/>
              </a:ext>
            </a:extLst>
          </p:cNvPr>
          <p:cNvSpPr>
            <a:spLocks noGrp="1"/>
          </p:cNvSpPr>
          <p:nvPr>
            <p:ph type="ctrTitle"/>
          </p:nvPr>
        </p:nvSpPr>
        <p:spPr/>
        <p:txBody>
          <a:bodyPr/>
          <a:lstStyle/>
          <a:p>
            <a:r>
              <a:rPr lang="nl-NL" dirty="0"/>
              <a:t>Format PowerPoint</a:t>
            </a:r>
          </a:p>
        </p:txBody>
      </p:sp>
      <p:sp>
        <p:nvSpPr>
          <p:cNvPr id="4" name="Tekstvak 3">
            <a:extLst>
              <a:ext uri="{FF2B5EF4-FFF2-40B4-BE49-F238E27FC236}">
                <a16:creationId xmlns:a16="http://schemas.microsoft.com/office/drawing/2014/main" id="{8E6075A9-2F52-5DF5-67C8-429FAC01FF15}"/>
              </a:ext>
            </a:extLst>
          </p:cNvPr>
          <p:cNvSpPr txBox="1"/>
          <p:nvPr/>
        </p:nvSpPr>
        <p:spPr>
          <a:xfrm>
            <a:off x="610597" y="2128189"/>
            <a:ext cx="5246739" cy="3816429"/>
          </a:xfrm>
          <a:prstGeom prst="rect">
            <a:avLst/>
          </a:prstGeom>
          <a:noFill/>
        </p:spPr>
        <p:txBody>
          <a:bodyPr wrap="square">
            <a:spAutoFit/>
          </a:bodyPr>
          <a:lstStyle/>
          <a:p>
            <a:pPr marL="342900" indent="-342900">
              <a:buFont typeface="Wingdings" panose="05000000000000000000" pitchFamily="2" charset="2"/>
              <a:buChar char="q"/>
            </a:pPr>
            <a:r>
              <a:rPr lang="nl-NL" sz="2200" b="1" dirty="0">
                <a:solidFill>
                  <a:schemeClr val="accent2"/>
                </a:solidFill>
                <a:latin typeface="Apos"/>
              </a:rPr>
              <a:t>De ingevulde tekst in deze PowerPoint kan dienen als leidraad voor uw presentatie. Het gebruik hiervan is echter optioneel en kan naar wens worden aangepast aan de specifieke situatie van uw gemeente.</a:t>
            </a:r>
          </a:p>
          <a:p>
            <a:pPr marL="342900" indent="-342900">
              <a:buFont typeface="Wingdings" panose="05000000000000000000" pitchFamily="2" charset="2"/>
              <a:buChar char="q"/>
            </a:pPr>
            <a:endParaRPr lang="nl-NL" sz="1500" b="1" dirty="0">
              <a:solidFill>
                <a:schemeClr val="accent2"/>
              </a:solidFill>
              <a:latin typeface="Apos"/>
            </a:endParaRPr>
          </a:p>
          <a:p>
            <a:pPr marL="342900" indent="-342900">
              <a:buFont typeface="Wingdings" panose="05000000000000000000" pitchFamily="2" charset="2"/>
              <a:buChar char="q"/>
            </a:pPr>
            <a:r>
              <a:rPr lang="nl-NL" sz="2200" b="1" dirty="0">
                <a:solidFill>
                  <a:schemeClr val="accent2"/>
                </a:solidFill>
                <a:latin typeface="Apos"/>
              </a:rPr>
              <a:t>De commissie kan derhalve niet verantwoordelijk worden gehouden voor de uiteindelijke inhoud en het resultaat van uw presentatie.</a:t>
            </a:r>
          </a:p>
        </p:txBody>
      </p:sp>
      <p:sp>
        <p:nvSpPr>
          <p:cNvPr id="3" name="Tekstvak 2">
            <a:extLst>
              <a:ext uri="{FF2B5EF4-FFF2-40B4-BE49-F238E27FC236}">
                <a16:creationId xmlns:a16="http://schemas.microsoft.com/office/drawing/2014/main" id="{4A5C36EF-8F27-BFEF-2BCC-29E9F3051B37}"/>
              </a:ext>
            </a:extLst>
          </p:cNvPr>
          <p:cNvSpPr txBox="1"/>
          <p:nvPr/>
        </p:nvSpPr>
        <p:spPr>
          <a:xfrm>
            <a:off x="6334664" y="2128189"/>
            <a:ext cx="5246739" cy="3477875"/>
          </a:xfrm>
          <a:prstGeom prst="rect">
            <a:avLst/>
          </a:prstGeom>
          <a:noFill/>
        </p:spPr>
        <p:txBody>
          <a:bodyPr wrap="square">
            <a:spAutoFit/>
          </a:bodyPr>
          <a:lstStyle/>
          <a:p>
            <a:pPr marL="342900" indent="-342900">
              <a:buFont typeface="Wingdings" panose="05000000000000000000" pitchFamily="2" charset="2"/>
              <a:buChar char="q"/>
            </a:pPr>
            <a:r>
              <a:rPr lang="nl-NL" sz="2200" b="1" dirty="0">
                <a:solidFill>
                  <a:schemeClr val="accent2"/>
                </a:solidFill>
                <a:latin typeface="Apos"/>
              </a:rPr>
              <a:t>Aan het einde van de presentatie treft u diverse lege dia’s aan. Deze kunt u naar wens kopiëren of verplaatsen naar de gewenste positie, zodat u eenvoudig specifieke informatie voor uw gemeente kunt toevoegen.</a:t>
            </a:r>
          </a:p>
          <a:p>
            <a:pPr marL="342900" indent="-342900">
              <a:buFont typeface="Wingdings" panose="05000000000000000000" pitchFamily="2" charset="2"/>
              <a:buChar char="q"/>
            </a:pPr>
            <a:endParaRPr lang="nl-NL" sz="2200" b="1" dirty="0">
              <a:solidFill>
                <a:schemeClr val="accent2"/>
              </a:solidFill>
              <a:latin typeface="Apos"/>
            </a:endParaRPr>
          </a:p>
          <a:p>
            <a:pPr marL="342900" indent="-342900">
              <a:buFont typeface="Wingdings" panose="05000000000000000000" pitchFamily="2" charset="2"/>
              <a:buChar char="q"/>
            </a:pPr>
            <a:r>
              <a:rPr lang="nl-NL" sz="2200" b="1" dirty="0">
                <a:solidFill>
                  <a:schemeClr val="accent2"/>
                </a:solidFill>
                <a:latin typeface="Apos"/>
              </a:rPr>
              <a:t>Het toevoegen van nieuwe dia’s kan via de volgende optie:</a:t>
            </a:r>
          </a:p>
          <a:p>
            <a:pPr marL="342900" indent="-342900">
              <a:buFont typeface="Wingdings" panose="05000000000000000000" pitchFamily="2" charset="2"/>
              <a:buChar char="q"/>
            </a:pPr>
            <a:endParaRPr lang="nl-NL" sz="2200" b="1" dirty="0">
              <a:solidFill>
                <a:schemeClr val="accent2"/>
              </a:solidFill>
              <a:latin typeface="Apos"/>
            </a:endParaRPr>
          </a:p>
        </p:txBody>
      </p:sp>
      <p:pic>
        <p:nvPicPr>
          <p:cNvPr id="6" name="Afbeelding 5">
            <a:extLst>
              <a:ext uri="{FF2B5EF4-FFF2-40B4-BE49-F238E27FC236}">
                <a16:creationId xmlns:a16="http://schemas.microsoft.com/office/drawing/2014/main" id="{F824AAFF-7D8C-0C88-5C41-881DA7A157D1}"/>
              </a:ext>
            </a:extLst>
          </p:cNvPr>
          <p:cNvPicPr>
            <a:picLocks noChangeAspect="1"/>
          </p:cNvPicPr>
          <p:nvPr/>
        </p:nvPicPr>
        <p:blipFill>
          <a:blip r:embed="rId2"/>
          <a:stretch>
            <a:fillRect/>
          </a:stretch>
        </p:blipFill>
        <p:spPr>
          <a:xfrm>
            <a:off x="9962992" y="4884068"/>
            <a:ext cx="1828800" cy="1611309"/>
          </a:xfrm>
          <a:prstGeom prst="rect">
            <a:avLst/>
          </a:prstGeom>
        </p:spPr>
      </p:pic>
      <p:pic>
        <p:nvPicPr>
          <p:cNvPr id="9" name="Afbeelding 8">
            <a:extLst>
              <a:ext uri="{FF2B5EF4-FFF2-40B4-BE49-F238E27FC236}">
                <a16:creationId xmlns:a16="http://schemas.microsoft.com/office/drawing/2014/main" id="{052FD5FB-991C-34FD-A894-281BB0FB042F}"/>
              </a:ext>
            </a:extLst>
          </p:cNvPr>
          <p:cNvPicPr>
            <a:picLocks noChangeAspect="1"/>
          </p:cNvPicPr>
          <p:nvPr/>
        </p:nvPicPr>
        <p:blipFill>
          <a:blip r:embed="rId3"/>
          <a:stretch>
            <a:fillRect/>
          </a:stretch>
        </p:blipFill>
        <p:spPr>
          <a:xfrm>
            <a:off x="5258049" y="566968"/>
            <a:ext cx="4056219" cy="1343816"/>
          </a:xfrm>
          <a:prstGeom prst="rect">
            <a:avLst/>
          </a:prstGeom>
        </p:spPr>
      </p:pic>
    </p:spTree>
    <p:extLst>
      <p:ext uri="{BB962C8B-B14F-4D97-AF65-F5344CB8AC3E}">
        <p14:creationId xmlns:p14="http://schemas.microsoft.com/office/powerpoint/2010/main" val="2817085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6CAC2-AD04-6935-2F5D-1FAE9CEF5966}"/>
            </a:ext>
          </a:extLst>
        </p:cNvPr>
        <p:cNvGrpSpPr/>
        <p:nvPr/>
      </p:nvGrpSpPr>
      <p:grpSpPr>
        <a:xfrm>
          <a:off x="0" y="0"/>
          <a:ext cx="0" cy="0"/>
          <a:chOff x="0" y="0"/>
          <a:chExt cx="0" cy="0"/>
        </a:xfrm>
      </p:grpSpPr>
      <p:sp>
        <p:nvSpPr>
          <p:cNvPr id="2" name="Ondertitel 1">
            <a:extLst>
              <a:ext uri="{FF2B5EF4-FFF2-40B4-BE49-F238E27FC236}">
                <a16:creationId xmlns:a16="http://schemas.microsoft.com/office/drawing/2014/main" id="{FDCFC170-50BC-54E1-5A8E-FF69B85D2C49}"/>
              </a:ext>
            </a:extLst>
          </p:cNvPr>
          <p:cNvSpPr>
            <a:spLocks noGrp="1"/>
          </p:cNvSpPr>
          <p:nvPr>
            <p:ph type="subTitle" idx="10"/>
          </p:nvPr>
        </p:nvSpPr>
        <p:spPr>
          <a:xfrm>
            <a:off x="6321284" y="2163470"/>
            <a:ext cx="5269341" cy="3693865"/>
          </a:xfrm>
        </p:spPr>
        <p:txBody>
          <a:bodyPr>
            <a:normAutofit fontScale="70000" lnSpcReduction="20000"/>
          </a:bodyPr>
          <a:lstStyle/>
          <a:p>
            <a:r>
              <a:rPr lang="nl-NL" dirty="0"/>
              <a:t>GS 2019-2022</a:t>
            </a:r>
          </a:p>
          <a:p>
            <a:pPr marL="342900" indent="-342900">
              <a:buFont typeface="Wingdings" panose="05000000000000000000" pitchFamily="2" charset="2"/>
              <a:buChar char="q"/>
            </a:pPr>
            <a:r>
              <a:rPr lang="nl-NL" dirty="0"/>
              <a:t>Bij aanvang 3 kerken vrouw in ambt </a:t>
            </a:r>
          </a:p>
          <a:p>
            <a:pPr marL="342900" indent="-342900">
              <a:buFont typeface="Wingdings" panose="05000000000000000000" pitchFamily="2" charset="2"/>
              <a:buChar char="q"/>
            </a:pPr>
            <a:r>
              <a:rPr lang="nl-NL" dirty="0"/>
              <a:t>Na uitgebreide studie en bespreking wordt besluit     V&amp;A 1998 herbevestigd </a:t>
            </a:r>
          </a:p>
          <a:p>
            <a:pPr marL="342900" indent="-342900">
              <a:buFont typeface="Wingdings" panose="05000000000000000000" pitchFamily="2" charset="2"/>
              <a:buChar char="q"/>
            </a:pPr>
            <a:r>
              <a:rPr lang="nl-NL" dirty="0"/>
              <a:t>Tijdens of direct na GS besluiten tientallen gemeenten over te gaan tot bevestigen van de vrouw in het ambt </a:t>
            </a:r>
          </a:p>
          <a:p>
            <a:endParaRPr lang="nl-NL" dirty="0"/>
          </a:p>
          <a:p>
            <a:r>
              <a:rPr lang="nl-NL" dirty="0"/>
              <a:t>GS 2024-2025</a:t>
            </a:r>
          </a:p>
          <a:p>
            <a:pPr marL="342900" indent="-342900">
              <a:buFont typeface="Wingdings" panose="05000000000000000000" pitchFamily="2" charset="2"/>
              <a:buChar char="q"/>
            </a:pPr>
            <a:r>
              <a:rPr lang="nl-NL" dirty="0"/>
              <a:t>Bij aanvang ruim 60 kerken vrouw in ambt </a:t>
            </a:r>
          </a:p>
          <a:p>
            <a:pPr marL="342900" indent="-342900">
              <a:buFont typeface="Wingdings" panose="05000000000000000000" pitchFamily="2" charset="2"/>
              <a:buChar char="q"/>
            </a:pPr>
            <a:r>
              <a:rPr lang="nl-NL" dirty="0"/>
              <a:t>Meerdere gemeenten (&gt;10) wijken af van besluit ‘pastorale omgang met homoseksuele relaties’</a:t>
            </a:r>
          </a:p>
          <a:p>
            <a:pPr marL="342900" indent="-342900">
              <a:buFont typeface="Wingdings" panose="05000000000000000000" pitchFamily="2" charset="2"/>
              <a:buChar char="q"/>
            </a:pPr>
            <a:r>
              <a:rPr lang="nl-NL" dirty="0"/>
              <a:t>Revisieverzoeken V&amp;A worden verworpen; besluit is ‘vast en bondig’</a:t>
            </a:r>
          </a:p>
          <a:p>
            <a:pPr marL="342900" indent="-342900">
              <a:buFontTx/>
              <a:buChar char="-"/>
            </a:pPr>
            <a:endParaRPr lang="nl-NL" dirty="0"/>
          </a:p>
          <a:p>
            <a:endParaRPr lang="nl-NL" dirty="0"/>
          </a:p>
        </p:txBody>
      </p:sp>
      <p:sp>
        <p:nvSpPr>
          <p:cNvPr id="3" name="Titel 2">
            <a:extLst>
              <a:ext uri="{FF2B5EF4-FFF2-40B4-BE49-F238E27FC236}">
                <a16:creationId xmlns:a16="http://schemas.microsoft.com/office/drawing/2014/main" id="{27DB4349-55F1-E52D-58AD-EDD6EDBC5BBD}"/>
              </a:ext>
            </a:extLst>
          </p:cNvPr>
          <p:cNvSpPr>
            <a:spLocks noGrp="1"/>
          </p:cNvSpPr>
          <p:nvPr>
            <p:ph type="ctrTitle"/>
          </p:nvPr>
        </p:nvSpPr>
        <p:spPr/>
        <p:txBody>
          <a:bodyPr>
            <a:normAutofit/>
          </a:bodyPr>
          <a:lstStyle/>
          <a:p>
            <a:r>
              <a:rPr lang="nl-NL" sz="4900" dirty="0"/>
              <a:t>Waar </a:t>
            </a:r>
            <a:r>
              <a:rPr lang="nl-NL" sz="4900"/>
              <a:t>het vastliep</a:t>
            </a:r>
            <a:endParaRPr lang="nl-NL" sz="4900" dirty="0"/>
          </a:p>
        </p:txBody>
      </p:sp>
      <p:sp>
        <p:nvSpPr>
          <p:cNvPr id="4" name="Ondertitel 1">
            <a:extLst>
              <a:ext uri="{FF2B5EF4-FFF2-40B4-BE49-F238E27FC236}">
                <a16:creationId xmlns:a16="http://schemas.microsoft.com/office/drawing/2014/main" id="{36FBFB5F-1F8F-DDA2-A48C-51E92FAE9972}"/>
              </a:ext>
            </a:extLst>
          </p:cNvPr>
          <p:cNvSpPr txBox="1">
            <a:spLocks/>
          </p:cNvSpPr>
          <p:nvPr/>
        </p:nvSpPr>
        <p:spPr>
          <a:xfrm>
            <a:off x="610597" y="2163470"/>
            <a:ext cx="5269341" cy="3693865"/>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baseline="0">
                <a:solidFill>
                  <a:schemeClr val="accent2"/>
                </a:solidFill>
                <a:latin typeface="Aptos" panose="020B00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baseline="0">
                <a:solidFill>
                  <a:schemeClr val="tx1"/>
                </a:solidFill>
                <a:latin typeface="Aptos" panose="020B0004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baseline="0">
                <a:solidFill>
                  <a:schemeClr val="tx1"/>
                </a:solidFill>
                <a:latin typeface="Aptos" panose="020B0004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baseline="0">
                <a:solidFill>
                  <a:schemeClr val="tx1"/>
                </a:solidFill>
                <a:latin typeface="Aptos" panose="020B0004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baseline="0">
                <a:solidFill>
                  <a:schemeClr val="tx1"/>
                </a:solidFill>
                <a:latin typeface="Aptos" panose="020B0004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Wingdings" panose="05000000000000000000" pitchFamily="2" charset="2"/>
              <a:buChar char="q"/>
            </a:pPr>
            <a:r>
              <a:rPr lang="nl-NL" sz="2200" dirty="0"/>
              <a:t>Als kerken wezenlijk anders omgaan met de Bijbel en gezamenlijke besluiten dan valt het onderlinge vertrouwen weg.</a:t>
            </a:r>
          </a:p>
          <a:p>
            <a:pPr marL="342900" indent="-342900">
              <a:buFont typeface="Wingdings" panose="05000000000000000000" pitchFamily="2" charset="2"/>
              <a:buChar char="q"/>
            </a:pPr>
            <a:r>
              <a:rPr lang="nl-NL" sz="2200" dirty="0"/>
              <a:t>De classes, die juist bedoeld zijn om toezicht te houden en kerken bij elkaar te houden, kwamen klem te zitten.</a:t>
            </a:r>
          </a:p>
          <a:p>
            <a:pPr marL="342900" indent="-342900">
              <a:buFont typeface="Wingdings" panose="05000000000000000000" pitchFamily="2" charset="2"/>
              <a:buChar char="q"/>
            </a:pPr>
            <a:r>
              <a:rPr lang="nl-NL" sz="2200" dirty="0"/>
              <a:t>Besluiten inzake vrouw &amp; ambt en visie op </a:t>
            </a:r>
            <a:r>
              <a:rPr lang="nl-NL" sz="2200" dirty="0" err="1"/>
              <a:t>homosekuele</a:t>
            </a:r>
            <a:r>
              <a:rPr lang="nl-NL" sz="2200" dirty="0"/>
              <a:t> relaties werden na uitgebreide studie herbevestigd.</a:t>
            </a:r>
          </a:p>
          <a:p>
            <a:endParaRPr lang="nl-NL" dirty="0"/>
          </a:p>
        </p:txBody>
      </p:sp>
    </p:spTree>
    <p:extLst>
      <p:ext uri="{BB962C8B-B14F-4D97-AF65-F5344CB8AC3E}">
        <p14:creationId xmlns:p14="http://schemas.microsoft.com/office/powerpoint/2010/main" val="1261785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43F04B25-E58E-AFA4-2115-31005475AA49}"/>
              </a:ext>
            </a:extLst>
          </p:cNvPr>
          <p:cNvSpPr>
            <a:spLocks noGrp="1"/>
          </p:cNvSpPr>
          <p:nvPr>
            <p:ph type="subTitle" idx="10"/>
          </p:nvPr>
        </p:nvSpPr>
        <p:spPr>
          <a:xfrm>
            <a:off x="610597" y="2111711"/>
            <a:ext cx="5269341" cy="3693865"/>
          </a:xfrm>
        </p:spPr>
        <p:txBody>
          <a:bodyPr>
            <a:normAutofit/>
          </a:bodyPr>
          <a:lstStyle/>
          <a:p>
            <a:pPr marL="342900" indent="-342900">
              <a:buFont typeface="Wingdings" panose="05000000000000000000" pitchFamily="2" charset="2"/>
              <a:buChar char="q"/>
            </a:pPr>
            <a:r>
              <a:rPr lang="nl-NL" sz="2200" dirty="0"/>
              <a:t>In de afgelopen jaren zijn er talloze bezwaarschriften ingediend bij kerken en classes die afwijken van de besluiten. </a:t>
            </a:r>
          </a:p>
          <a:p>
            <a:pPr marL="342900" indent="-342900">
              <a:buFont typeface="Wingdings" panose="05000000000000000000" pitchFamily="2" charset="2"/>
              <a:buChar char="q"/>
            </a:pPr>
            <a:r>
              <a:rPr lang="nl-NL" sz="2200" dirty="0"/>
              <a:t>Er zijn op alle niveaus vele uren gesprekken gevoerd om uit de impasse te komen, maar alles zonder blijvend resultaat. </a:t>
            </a:r>
          </a:p>
          <a:p>
            <a:pPr marL="342900" indent="-342900">
              <a:buFont typeface="Wingdings" panose="05000000000000000000" pitchFamily="2" charset="2"/>
              <a:buChar char="q"/>
            </a:pPr>
            <a:r>
              <a:rPr lang="nl-NL" sz="2200" dirty="0"/>
              <a:t>Interimmodel en de </a:t>
            </a:r>
            <a:r>
              <a:rPr lang="nl-NL" sz="2200" dirty="0" err="1"/>
              <a:t>houtskoolschets</a:t>
            </a:r>
            <a:r>
              <a:rPr lang="nl-NL" sz="2200" dirty="0"/>
              <a:t> kregen niet voldoende draagvlak.</a:t>
            </a:r>
          </a:p>
        </p:txBody>
      </p:sp>
      <p:sp>
        <p:nvSpPr>
          <p:cNvPr id="3" name="Titel 2">
            <a:extLst>
              <a:ext uri="{FF2B5EF4-FFF2-40B4-BE49-F238E27FC236}">
                <a16:creationId xmlns:a16="http://schemas.microsoft.com/office/drawing/2014/main" id="{31CF174C-477B-DA88-6F00-98DE1286CD2F}"/>
              </a:ext>
            </a:extLst>
          </p:cNvPr>
          <p:cNvSpPr>
            <a:spLocks noGrp="1"/>
          </p:cNvSpPr>
          <p:nvPr>
            <p:ph type="ctrTitle"/>
          </p:nvPr>
        </p:nvSpPr>
        <p:spPr/>
        <p:txBody>
          <a:bodyPr>
            <a:normAutofit/>
          </a:bodyPr>
          <a:lstStyle/>
          <a:p>
            <a:r>
              <a:rPr lang="nl-NL" sz="4900" dirty="0"/>
              <a:t>Wat is er geprobeerd</a:t>
            </a:r>
          </a:p>
        </p:txBody>
      </p:sp>
      <p:pic>
        <p:nvPicPr>
          <p:cNvPr id="6" name="Afbeelding 5">
            <a:extLst>
              <a:ext uri="{FF2B5EF4-FFF2-40B4-BE49-F238E27FC236}">
                <a16:creationId xmlns:a16="http://schemas.microsoft.com/office/drawing/2014/main" id="{3743A0B9-9529-55D6-8D24-962C5288A03A}"/>
              </a:ext>
            </a:extLst>
          </p:cNvPr>
          <p:cNvPicPr>
            <a:picLocks noChangeAspect="1"/>
          </p:cNvPicPr>
          <p:nvPr/>
        </p:nvPicPr>
        <p:blipFill>
          <a:blip r:embed="rId2"/>
          <a:stretch>
            <a:fillRect/>
          </a:stretch>
        </p:blipFill>
        <p:spPr>
          <a:xfrm>
            <a:off x="6096000" y="1994554"/>
            <a:ext cx="5799855" cy="3811773"/>
          </a:xfrm>
          <a:prstGeom prst="rect">
            <a:avLst/>
          </a:prstGeom>
        </p:spPr>
      </p:pic>
    </p:spTree>
    <p:extLst>
      <p:ext uri="{BB962C8B-B14F-4D97-AF65-F5344CB8AC3E}">
        <p14:creationId xmlns:p14="http://schemas.microsoft.com/office/powerpoint/2010/main" val="1796727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6A4A9-9553-6BBE-5D6C-7EAEFE7D53C2}"/>
            </a:ext>
          </a:extLst>
        </p:cNvPr>
        <p:cNvGrpSpPr/>
        <p:nvPr/>
      </p:nvGrpSpPr>
      <p:grpSpPr>
        <a:xfrm>
          <a:off x="0" y="0"/>
          <a:ext cx="0" cy="0"/>
          <a:chOff x="0" y="0"/>
          <a:chExt cx="0" cy="0"/>
        </a:xfrm>
      </p:grpSpPr>
      <p:sp>
        <p:nvSpPr>
          <p:cNvPr id="2" name="Ondertitel 1">
            <a:extLst>
              <a:ext uri="{FF2B5EF4-FFF2-40B4-BE49-F238E27FC236}">
                <a16:creationId xmlns:a16="http://schemas.microsoft.com/office/drawing/2014/main" id="{CFEE13D5-46F1-EEFB-277B-02AFE1642C0F}"/>
              </a:ext>
            </a:extLst>
          </p:cNvPr>
          <p:cNvSpPr>
            <a:spLocks noGrp="1"/>
          </p:cNvSpPr>
          <p:nvPr>
            <p:ph type="subTitle" idx="10"/>
          </p:nvPr>
        </p:nvSpPr>
        <p:spPr/>
        <p:txBody>
          <a:bodyPr>
            <a:normAutofit fontScale="92500"/>
          </a:bodyPr>
          <a:lstStyle/>
          <a:p>
            <a:pPr marL="342900" indent="-342900">
              <a:buFont typeface="Wingdings" panose="05000000000000000000" pitchFamily="2" charset="2"/>
              <a:buChar char="q"/>
            </a:pPr>
            <a:r>
              <a:rPr lang="nl-NL" dirty="0"/>
              <a:t>Conditionele sluiting GS 2024-2025</a:t>
            </a:r>
          </a:p>
          <a:p>
            <a:pPr marL="342900" indent="-342900">
              <a:buFont typeface="Wingdings" panose="05000000000000000000" pitchFamily="2" charset="2"/>
              <a:buChar char="q"/>
            </a:pPr>
            <a:r>
              <a:rPr lang="nl-NL" dirty="0"/>
              <a:t>Oproep aan afwijkende kerken tot terugkeer van hun afwijkende beleid werd helaas niet positief beantwoord.</a:t>
            </a:r>
          </a:p>
          <a:p>
            <a:pPr marL="342900" indent="-342900">
              <a:buFont typeface="Wingdings" panose="05000000000000000000" pitchFamily="2" charset="2"/>
              <a:buChar char="q"/>
            </a:pPr>
            <a:r>
              <a:rPr lang="nl-NL" dirty="0"/>
              <a:t>Vroegtijdige sluiting waarbij de  verantwoordelijkheid is teruggelegd bij de plaatselijke kerken</a:t>
            </a:r>
          </a:p>
          <a:p>
            <a:pPr marL="342900" indent="-342900">
              <a:buFont typeface="Wingdings" panose="05000000000000000000" pitchFamily="2" charset="2"/>
              <a:buChar char="q"/>
            </a:pPr>
            <a:r>
              <a:rPr lang="nl-NL" dirty="0"/>
              <a:t>Heel bewust werd er geen roepende kerk aangewezen, die route was stuk</a:t>
            </a:r>
          </a:p>
        </p:txBody>
      </p:sp>
      <p:sp>
        <p:nvSpPr>
          <p:cNvPr id="3" name="Titel 2">
            <a:extLst>
              <a:ext uri="{FF2B5EF4-FFF2-40B4-BE49-F238E27FC236}">
                <a16:creationId xmlns:a16="http://schemas.microsoft.com/office/drawing/2014/main" id="{78747973-AD89-49EC-5615-DEFA7E4FB69A}"/>
              </a:ext>
            </a:extLst>
          </p:cNvPr>
          <p:cNvSpPr>
            <a:spLocks noGrp="1"/>
          </p:cNvSpPr>
          <p:nvPr>
            <p:ph type="ctrTitle"/>
          </p:nvPr>
        </p:nvSpPr>
        <p:spPr/>
        <p:txBody>
          <a:bodyPr>
            <a:normAutofit/>
          </a:bodyPr>
          <a:lstStyle/>
          <a:p>
            <a:r>
              <a:rPr lang="nl-NL" sz="4900" dirty="0"/>
              <a:t>Het kantelpunt</a:t>
            </a:r>
          </a:p>
        </p:txBody>
      </p:sp>
      <p:sp>
        <p:nvSpPr>
          <p:cNvPr id="4" name="Ondertitel 1">
            <a:extLst>
              <a:ext uri="{FF2B5EF4-FFF2-40B4-BE49-F238E27FC236}">
                <a16:creationId xmlns:a16="http://schemas.microsoft.com/office/drawing/2014/main" id="{911A11FB-6EBC-75B0-3316-025850FB57F1}"/>
              </a:ext>
            </a:extLst>
          </p:cNvPr>
          <p:cNvSpPr txBox="1">
            <a:spLocks/>
          </p:cNvSpPr>
          <p:nvPr/>
        </p:nvSpPr>
        <p:spPr>
          <a:xfrm>
            <a:off x="6360947" y="2111711"/>
            <a:ext cx="5269341" cy="3693865"/>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baseline="0">
                <a:solidFill>
                  <a:schemeClr val="accent2"/>
                </a:solidFill>
                <a:latin typeface="Aptos" panose="020B00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baseline="0">
                <a:solidFill>
                  <a:schemeClr val="tx1"/>
                </a:solidFill>
                <a:latin typeface="Aptos" panose="020B0004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baseline="0">
                <a:solidFill>
                  <a:schemeClr val="tx1"/>
                </a:solidFill>
                <a:latin typeface="Aptos" panose="020B0004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baseline="0">
                <a:solidFill>
                  <a:schemeClr val="tx1"/>
                </a:solidFill>
                <a:latin typeface="Aptos" panose="020B0004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baseline="0">
                <a:solidFill>
                  <a:schemeClr val="tx1"/>
                </a:solidFill>
                <a:latin typeface="Aptos" panose="020B0004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Wingdings" panose="05000000000000000000" pitchFamily="2" charset="2"/>
              <a:buChar char="q"/>
            </a:pPr>
            <a:r>
              <a:rPr lang="nl-NL" sz="2200" dirty="0">
                <a:solidFill>
                  <a:srgbClr val="FF0000"/>
                </a:solidFill>
              </a:rPr>
              <a:t>Invoegen foto eigen gemeente?</a:t>
            </a:r>
          </a:p>
        </p:txBody>
      </p:sp>
    </p:spTree>
    <p:extLst>
      <p:ext uri="{BB962C8B-B14F-4D97-AF65-F5344CB8AC3E}">
        <p14:creationId xmlns:p14="http://schemas.microsoft.com/office/powerpoint/2010/main" val="839641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8CB00-8C51-6B09-7A99-59861F0FD30D}"/>
            </a:ext>
          </a:extLst>
        </p:cNvPr>
        <p:cNvGrpSpPr/>
        <p:nvPr/>
      </p:nvGrpSpPr>
      <p:grpSpPr>
        <a:xfrm>
          <a:off x="0" y="0"/>
          <a:ext cx="0" cy="0"/>
          <a:chOff x="0" y="0"/>
          <a:chExt cx="0" cy="0"/>
        </a:xfrm>
      </p:grpSpPr>
      <p:sp>
        <p:nvSpPr>
          <p:cNvPr id="2" name="Ondertitel 1">
            <a:extLst>
              <a:ext uri="{FF2B5EF4-FFF2-40B4-BE49-F238E27FC236}">
                <a16:creationId xmlns:a16="http://schemas.microsoft.com/office/drawing/2014/main" id="{6FD26523-2A6E-61FD-A8AE-0D265744B53B}"/>
              </a:ext>
            </a:extLst>
          </p:cNvPr>
          <p:cNvSpPr>
            <a:spLocks noGrp="1"/>
          </p:cNvSpPr>
          <p:nvPr>
            <p:ph type="subTitle" idx="10"/>
          </p:nvPr>
        </p:nvSpPr>
        <p:spPr/>
        <p:txBody>
          <a:bodyPr>
            <a:normAutofit/>
          </a:bodyPr>
          <a:lstStyle/>
          <a:p>
            <a:pPr marL="342900" indent="-342900">
              <a:buFont typeface="Wingdings" panose="05000000000000000000" pitchFamily="2" charset="2"/>
              <a:buChar char="q"/>
            </a:pPr>
            <a:r>
              <a:rPr lang="nl-NL" sz="2200" dirty="0"/>
              <a:t>Initiatief Rijnsburg</a:t>
            </a:r>
          </a:p>
          <a:p>
            <a:pPr marL="342900" indent="-342900">
              <a:buFont typeface="Wingdings" panose="05000000000000000000" pitchFamily="2" charset="2"/>
              <a:buChar char="q"/>
            </a:pPr>
            <a:r>
              <a:rPr lang="nl-NL" sz="2200" dirty="0"/>
              <a:t>Algemene Vergadering.</a:t>
            </a:r>
          </a:p>
          <a:p>
            <a:pPr marL="342900" indent="-342900">
              <a:buFont typeface="Wingdings" panose="05000000000000000000" pitchFamily="2" charset="2"/>
              <a:buChar char="q"/>
            </a:pPr>
            <a:r>
              <a:rPr lang="nl-NL" sz="2200" dirty="0"/>
              <a:t>Oproep tot verootmoediging, gebed en trouw.</a:t>
            </a:r>
          </a:p>
          <a:p>
            <a:pPr marL="342900" indent="-342900">
              <a:buFont typeface="Wingdings" panose="05000000000000000000" pitchFamily="2" charset="2"/>
              <a:buChar char="q"/>
            </a:pPr>
            <a:r>
              <a:rPr lang="nl-NL" sz="2200" dirty="0"/>
              <a:t>Opgestelde verklaring wordt unaniem onderschreven door deelnemers.</a:t>
            </a:r>
          </a:p>
          <a:p>
            <a:pPr marL="342900" indent="-342900">
              <a:buFont typeface="Wingdings" panose="05000000000000000000" pitchFamily="2" charset="2"/>
              <a:buChar char="q"/>
            </a:pPr>
            <a:r>
              <a:rPr lang="nl-NL" sz="2200" dirty="0"/>
              <a:t>Inrichting van Classes-in-opbouw.</a:t>
            </a:r>
          </a:p>
        </p:txBody>
      </p:sp>
      <p:sp>
        <p:nvSpPr>
          <p:cNvPr id="3" name="Titel 2">
            <a:extLst>
              <a:ext uri="{FF2B5EF4-FFF2-40B4-BE49-F238E27FC236}">
                <a16:creationId xmlns:a16="http://schemas.microsoft.com/office/drawing/2014/main" id="{F79591C8-3FE2-DF4A-E22B-62EE0589BF31}"/>
              </a:ext>
            </a:extLst>
          </p:cNvPr>
          <p:cNvSpPr>
            <a:spLocks noGrp="1"/>
          </p:cNvSpPr>
          <p:nvPr>
            <p:ph type="ctrTitle"/>
          </p:nvPr>
        </p:nvSpPr>
        <p:spPr/>
        <p:txBody>
          <a:bodyPr>
            <a:normAutofit/>
          </a:bodyPr>
          <a:lstStyle/>
          <a:p>
            <a:r>
              <a:rPr lang="nl-NL" sz="4900" dirty="0"/>
              <a:t>De weg vooruit</a:t>
            </a:r>
          </a:p>
        </p:txBody>
      </p:sp>
      <p:pic>
        <p:nvPicPr>
          <p:cNvPr id="5" name="Afbeelding 4">
            <a:extLst>
              <a:ext uri="{FF2B5EF4-FFF2-40B4-BE49-F238E27FC236}">
                <a16:creationId xmlns:a16="http://schemas.microsoft.com/office/drawing/2014/main" id="{6780D9B1-1E4B-57B6-488B-682C172AB0A4}"/>
              </a:ext>
            </a:extLst>
          </p:cNvPr>
          <p:cNvPicPr>
            <a:picLocks noChangeAspect="1"/>
          </p:cNvPicPr>
          <p:nvPr/>
        </p:nvPicPr>
        <p:blipFill>
          <a:blip r:embed="rId2"/>
          <a:stretch>
            <a:fillRect/>
          </a:stretch>
        </p:blipFill>
        <p:spPr>
          <a:xfrm>
            <a:off x="5784618" y="2103085"/>
            <a:ext cx="6097245" cy="3693865"/>
          </a:xfrm>
          <a:prstGeom prst="rect">
            <a:avLst/>
          </a:prstGeom>
        </p:spPr>
      </p:pic>
    </p:spTree>
    <p:extLst>
      <p:ext uri="{BB962C8B-B14F-4D97-AF65-F5344CB8AC3E}">
        <p14:creationId xmlns:p14="http://schemas.microsoft.com/office/powerpoint/2010/main" val="371403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E723C317-D60E-9894-BE7C-D64F3DD157FE}"/>
              </a:ext>
            </a:extLst>
          </p:cNvPr>
          <p:cNvSpPr>
            <a:spLocks noGrp="1"/>
          </p:cNvSpPr>
          <p:nvPr>
            <p:ph type="subTitle" idx="10"/>
          </p:nvPr>
        </p:nvSpPr>
        <p:spPr>
          <a:xfrm>
            <a:off x="610597" y="1699405"/>
            <a:ext cx="11293856" cy="4097546"/>
          </a:xfrm>
        </p:spPr>
        <p:txBody>
          <a:bodyPr>
            <a:noAutofit/>
          </a:bodyPr>
          <a:lstStyle/>
          <a:p>
            <a:pPr marL="342900" indent="-342900">
              <a:buFont typeface="Wingdings" panose="05000000000000000000" pitchFamily="2" charset="2"/>
              <a:buChar char="q"/>
            </a:pPr>
            <a:r>
              <a:rPr lang="nl-NL" sz="2200" dirty="0"/>
              <a:t>181 gemeenten vormen samen de Christelijke Gereformeerde Kerken</a:t>
            </a:r>
          </a:p>
          <a:p>
            <a:pPr marL="342900" indent="-342900">
              <a:buFont typeface="Wingdings" panose="05000000000000000000" pitchFamily="2" charset="2"/>
              <a:buChar char="q"/>
            </a:pPr>
            <a:r>
              <a:rPr lang="nl-NL" sz="2200" dirty="0"/>
              <a:t>13 classes, 4 particuliere synodes en 1 generale synode dragen het  kerkverband </a:t>
            </a:r>
          </a:p>
          <a:p>
            <a:pPr marL="342900" indent="-342900">
              <a:buFont typeface="Wingdings" panose="05000000000000000000" pitchFamily="2" charset="2"/>
              <a:buChar char="q"/>
            </a:pPr>
            <a:r>
              <a:rPr lang="nl-NL" sz="2200" dirty="0"/>
              <a:t>70+ gemeenten wijken in praktijk af of overwegen dit</a:t>
            </a:r>
          </a:p>
          <a:p>
            <a:pPr marL="342900" indent="-342900">
              <a:buFont typeface="Wingdings" panose="05000000000000000000" pitchFamily="2" charset="2"/>
              <a:buChar char="q"/>
            </a:pPr>
            <a:r>
              <a:rPr lang="nl-NL" sz="2200" dirty="0"/>
              <a:t>4 classes zijn volledig vastgelopen (functioneren niet meer) </a:t>
            </a:r>
          </a:p>
          <a:p>
            <a:pPr marL="342900" indent="-342900">
              <a:buFont typeface="Wingdings" panose="05000000000000000000" pitchFamily="2" charset="2"/>
              <a:buChar char="q"/>
            </a:pPr>
            <a:r>
              <a:rPr lang="nl-NL" sz="2200" dirty="0"/>
              <a:t>3 classes vergaderen niet meer voltallig </a:t>
            </a:r>
          </a:p>
          <a:p>
            <a:pPr marL="342900" indent="-342900">
              <a:buFont typeface="Wingdings" panose="05000000000000000000" pitchFamily="2" charset="2"/>
              <a:buChar char="q"/>
            </a:pPr>
            <a:r>
              <a:rPr lang="nl-NL" sz="2200" dirty="0"/>
              <a:t>2 classes hebben afwijkende praktijk toegestaan </a:t>
            </a:r>
          </a:p>
          <a:p>
            <a:pPr marL="342900" indent="-342900">
              <a:buFont typeface="Wingdings" panose="05000000000000000000" pitchFamily="2" charset="2"/>
              <a:buChar char="q"/>
            </a:pPr>
            <a:r>
              <a:rPr lang="nl-NL" sz="2200" dirty="0"/>
              <a:t>0 classes zijn verder gegaan dan vermaning en gesprek </a:t>
            </a:r>
          </a:p>
          <a:p>
            <a:pPr marL="342900" indent="-342900">
              <a:buFont typeface="Wingdings" panose="05000000000000000000" pitchFamily="2" charset="2"/>
              <a:buChar char="q"/>
            </a:pPr>
            <a:r>
              <a:rPr lang="nl-NL" sz="2200" dirty="0"/>
              <a:t>25 jaar sterke toename van bezwaarschriften</a:t>
            </a:r>
          </a:p>
          <a:p>
            <a:pPr marL="342900" indent="-342900">
              <a:buFont typeface="Wingdings" panose="05000000000000000000" pitchFamily="2" charset="2"/>
              <a:buChar char="q"/>
            </a:pPr>
            <a:r>
              <a:rPr lang="nl-NL" sz="2200" dirty="0"/>
              <a:t>20.000+ manuren zijn besteed aan gesprekken in gemeenten, classes en  synodes </a:t>
            </a:r>
          </a:p>
          <a:p>
            <a:pPr marL="342900" indent="-342900">
              <a:buFont typeface="Wingdings" panose="05000000000000000000" pitchFamily="2" charset="2"/>
              <a:buChar char="q"/>
            </a:pPr>
            <a:r>
              <a:rPr lang="nl-NL" sz="2200" dirty="0"/>
              <a:t>33 gemeenten namen deel aan de eerste Algemene Vergadering </a:t>
            </a:r>
          </a:p>
          <a:p>
            <a:pPr marL="342900" indent="-342900">
              <a:buFont typeface="Wingdings" panose="05000000000000000000" pitchFamily="2" charset="2"/>
              <a:buChar char="q"/>
            </a:pPr>
            <a:r>
              <a:rPr lang="nl-NL" sz="2200" dirty="0"/>
              <a:t>22 gemeenten namen deel als waarnemer, 10  gemeenten waren als gast aanwezig</a:t>
            </a:r>
          </a:p>
          <a:p>
            <a:pPr marL="342900" indent="-342900">
              <a:buFont typeface="Wingdings" panose="05000000000000000000" pitchFamily="2" charset="2"/>
              <a:buChar char="q"/>
            </a:pPr>
            <a:endParaRPr lang="nl-NL" sz="2200" dirty="0"/>
          </a:p>
          <a:p>
            <a:pPr marL="342900" indent="-342900">
              <a:buFont typeface="Wingdings" panose="05000000000000000000" pitchFamily="2" charset="2"/>
              <a:buChar char="q"/>
            </a:pPr>
            <a:endParaRPr lang="en-GB" sz="2200" dirty="0"/>
          </a:p>
        </p:txBody>
      </p:sp>
      <p:sp>
        <p:nvSpPr>
          <p:cNvPr id="3" name="Titel 2">
            <a:extLst>
              <a:ext uri="{FF2B5EF4-FFF2-40B4-BE49-F238E27FC236}">
                <a16:creationId xmlns:a16="http://schemas.microsoft.com/office/drawing/2014/main" id="{1CC50DC3-BE87-16D1-07D5-066CEC3EC474}"/>
              </a:ext>
            </a:extLst>
          </p:cNvPr>
          <p:cNvSpPr>
            <a:spLocks noGrp="1"/>
          </p:cNvSpPr>
          <p:nvPr>
            <p:ph type="ctrTitle"/>
          </p:nvPr>
        </p:nvSpPr>
        <p:spPr/>
        <p:txBody>
          <a:bodyPr/>
          <a:lstStyle/>
          <a:p>
            <a:r>
              <a:rPr lang="nl-NL" dirty="0"/>
              <a:t>Feiten</a:t>
            </a:r>
            <a:endParaRPr lang="en-GB" dirty="0"/>
          </a:p>
        </p:txBody>
      </p:sp>
    </p:spTree>
    <p:extLst>
      <p:ext uri="{BB962C8B-B14F-4D97-AF65-F5344CB8AC3E}">
        <p14:creationId xmlns:p14="http://schemas.microsoft.com/office/powerpoint/2010/main" val="4192254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898E2-5650-3ED7-1CFC-57E3FFFE94D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7661CF9-C11D-AA8C-AD56-6045C9E0F2A9}"/>
              </a:ext>
            </a:extLst>
          </p:cNvPr>
          <p:cNvSpPr>
            <a:spLocks noGrp="1"/>
          </p:cNvSpPr>
          <p:nvPr>
            <p:ph type="ctrTitle"/>
          </p:nvPr>
        </p:nvSpPr>
        <p:spPr>
          <a:xfrm>
            <a:off x="610597" y="444919"/>
            <a:ext cx="9843812" cy="886171"/>
          </a:xfrm>
        </p:spPr>
        <p:txBody>
          <a:bodyPr anchor="t">
            <a:normAutofit/>
          </a:bodyPr>
          <a:lstStyle/>
          <a:p>
            <a:r>
              <a:rPr lang="nl-NL" dirty="0"/>
              <a:t>Veel gestelde vragen</a:t>
            </a:r>
          </a:p>
        </p:txBody>
      </p:sp>
      <p:pic>
        <p:nvPicPr>
          <p:cNvPr id="5" name="Afbeelding 4">
            <a:extLst>
              <a:ext uri="{FF2B5EF4-FFF2-40B4-BE49-F238E27FC236}">
                <a16:creationId xmlns:a16="http://schemas.microsoft.com/office/drawing/2014/main" id="{CF8110EF-520D-A98E-A84A-B852D04195E8}"/>
              </a:ext>
            </a:extLst>
          </p:cNvPr>
          <p:cNvPicPr>
            <a:picLocks noChangeAspect="1"/>
          </p:cNvPicPr>
          <p:nvPr/>
        </p:nvPicPr>
        <p:blipFill>
          <a:blip r:embed="rId2"/>
          <a:stretch>
            <a:fillRect/>
          </a:stretch>
        </p:blipFill>
        <p:spPr>
          <a:xfrm>
            <a:off x="637202" y="2086459"/>
            <a:ext cx="10870436" cy="4076412"/>
          </a:xfrm>
          <a:prstGeom prst="rect">
            <a:avLst/>
          </a:prstGeom>
          <a:noFill/>
        </p:spPr>
      </p:pic>
      <p:pic>
        <p:nvPicPr>
          <p:cNvPr id="3" name="Afbeelding 2">
            <a:extLst>
              <a:ext uri="{FF2B5EF4-FFF2-40B4-BE49-F238E27FC236}">
                <a16:creationId xmlns:a16="http://schemas.microsoft.com/office/drawing/2014/main" id="{974BA281-BDF9-3A97-26EA-870D9179AA72}"/>
              </a:ext>
            </a:extLst>
          </p:cNvPr>
          <p:cNvPicPr>
            <a:picLocks noChangeAspect="1"/>
          </p:cNvPicPr>
          <p:nvPr/>
        </p:nvPicPr>
        <p:blipFill>
          <a:blip r:embed="rId3"/>
          <a:stretch>
            <a:fillRect/>
          </a:stretch>
        </p:blipFill>
        <p:spPr>
          <a:xfrm>
            <a:off x="8180677" y="238877"/>
            <a:ext cx="3752958" cy="1298253"/>
          </a:xfrm>
          <a:prstGeom prst="rect">
            <a:avLst/>
          </a:prstGeom>
        </p:spPr>
      </p:pic>
    </p:spTree>
    <p:extLst>
      <p:ext uri="{BB962C8B-B14F-4D97-AF65-F5344CB8AC3E}">
        <p14:creationId xmlns:p14="http://schemas.microsoft.com/office/powerpoint/2010/main" val="3992574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898D5-76F4-B9D0-BAE7-8ACFF1109A8C}"/>
              </a:ext>
            </a:extLst>
          </p:cNvPr>
          <p:cNvSpPr>
            <a:spLocks noGrp="1"/>
          </p:cNvSpPr>
          <p:nvPr>
            <p:ph type="ctrTitle"/>
          </p:nvPr>
        </p:nvSpPr>
        <p:spPr/>
        <p:txBody>
          <a:bodyPr>
            <a:normAutofit fontScale="90000"/>
          </a:bodyPr>
          <a:lstStyle/>
          <a:p>
            <a:r>
              <a:rPr lang="nl-NL" dirty="0"/>
              <a:t>Welke keuze maakt de kerkenraad voor onze gemeente?</a:t>
            </a:r>
          </a:p>
        </p:txBody>
      </p:sp>
    </p:spTree>
    <p:extLst>
      <p:ext uri="{BB962C8B-B14F-4D97-AF65-F5344CB8AC3E}">
        <p14:creationId xmlns:p14="http://schemas.microsoft.com/office/powerpoint/2010/main" val="2808182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6A38549E-C58A-3765-9742-924A528C73C2}"/>
              </a:ext>
            </a:extLst>
          </p:cNvPr>
          <p:cNvSpPr>
            <a:spLocks noGrp="1"/>
          </p:cNvSpPr>
          <p:nvPr>
            <p:ph type="subTitle" idx="10"/>
          </p:nvPr>
        </p:nvSpPr>
        <p:spPr/>
        <p:txBody>
          <a:bodyPr/>
          <a:lstStyle/>
          <a:p>
            <a:endParaRPr lang="en-GB"/>
          </a:p>
        </p:txBody>
      </p:sp>
      <p:sp>
        <p:nvSpPr>
          <p:cNvPr id="3" name="Titel 2">
            <a:extLst>
              <a:ext uri="{FF2B5EF4-FFF2-40B4-BE49-F238E27FC236}">
                <a16:creationId xmlns:a16="http://schemas.microsoft.com/office/drawing/2014/main" id="{1E73EAD7-D7CB-7AC1-1F9F-91615702DA61}"/>
              </a:ext>
            </a:extLst>
          </p:cNvPr>
          <p:cNvSpPr>
            <a:spLocks noGrp="1"/>
          </p:cNvSpPr>
          <p:nvPr>
            <p:ph type="ctrTitle"/>
          </p:nvPr>
        </p:nvSpPr>
        <p:spPr/>
        <p:txBody>
          <a:bodyPr/>
          <a:lstStyle/>
          <a:p>
            <a:endParaRPr lang="en-GB"/>
          </a:p>
        </p:txBody>
      </p:sp>
    </p:spTree>
    <p:extLst>
      <p:ext uri="{BB962C8B-B14F-4D97-AF65-F5344CB8AC3E}">
        <p14:creationId xmlns:p14="http://schemas.microsoft.com/office/powerpoint/2010/main" val="707242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A12C75E9-DFF2-11B6-A0BA-445010634A81}"/>
              </a:ext>
            </a:extLst>
          </p:cNvPr>
          <p:cNvSpPr>
            <a:spLocks noGrp="1"/>
          </p:cNvSpPr>
          <p:nvPr>
            <p:ph type="subTitle" idx="10"/>
          </p:nvPr>
        </p:nvSpPr>
        <p:spPr>
          <a:xfrm>
            <a:off x="757246" y="1792534"/>
            <a:ext cx="5485403" cy="4242506"/>
          </a:xfrm>
        </p:spPr>
        <p:txBody>
          <a:bodyPr>
            <a:normAutofit lnSpcReduction="10000"/>
          </a:bodyPr>
          <a:lstStyle/>
          <a:p>
            <a:endParaRPr lang="nl-NL" dirty="0">
              <a:hlinkClick r:id="rId2"/>
            </a:endParaRPr>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r>
              <a:rPr lang="nl-NL" dirty="0"/>
              <a:t>info@cgkblijven.nl</a:t>
            </a:r>
          </a:p>
          <a:p>
            <a:endParaRPr lang="nl-NL" dirty="0"/>
          </a:p>
        </p:txBody>
      </p:sp>
      <p:sp>
        <p:nvSpPr>
          <p:cNvPr id="3" name="Titel 2">
            <a:extLst>
              <a:ext uri="{FF2B5EF4-FFF2-40B4-BE49-F238E27FC236}">
                <a16:creationId xmlns:a16="http://schemas.microsoft.com/office/drawing/2014/main" id="{A311D03B-1B28-C065-BB23-8B3A89B9D8DE}"/>
              </a:ext>
            </a:extLst>
          </p:cNvPr>
          <p:cNvSpPr>
            <a:spLocks noGrp="1"/>
          </p:cNvSpPr>
          <p:nvPr>
            <p:ph type="ctrTitle"/>
          </p:nvPr>
        </p:nvSpPr>
        <p:spPr/>
        <p:txBody>
          <a:bodyPr>
            <a:normAutofit/>
          </a:bodyPr>
          <a:lstStyle/>
          <a:p>
            <a:r>
              <a:rPr lang="nl-NL" sz="4900" dirty="0"/>
              <a:t>Betrokken blijven</a:t>
            </a:r>
          </a:p>
        </p:txBody>
      </p:sp>
      <p:sp>
        <p:nvSpPr>
          <p:cNvPr id="5" name="Tekstvak 4">
            <a:extLst>
              <a:ext uri="{FF2B5EF4-FFF2-40B4-BE49-F238E27FC236}">
                <a16:creationId xmlns:a16="http://schemas.microsoft.com/office/drawing/2014/main" id="{3C1BD332-0C15-CFE0-248B-98F5DD36083E}"/>
              </a:ext>
            </a:extLst>
          </p:cNvPr>
          <p:cNvSpPr txBox="1"/>
          <p:nvPr/>
        </p:nvSpPr>
        <p:spPr>
          <a:xfrm>
            <a:off x="6329910" y="2162138"/>
            <a:ext cx="5238944" cy="3046988"/>
          </a:xfrm>
          <a:prstGeom prst="rect">
            <a:avLst/>
          </a:prstGeom>
          <a:noFill/>
        </p:spPr>
        <p:txBody>
          <a:bodyPr wrap="square">
            <a:spAutoFit/>
          </a:bodyPr>
          <a:lstStyle/>
          <a:p>
            <a:r>
              <a:rPr lang="nl-NL" sz="2400" dirty="0">
                <a:solidFill>
                  <a:schemeClr val="accent2"/>
                </a:solidFill>
                <a:latin typeface="Aptos" panose="020B0004020202020204" pitchFamily="34" charset="0"/>
              </a:rPr>
              <a:t>Meld u op de website aan voor onze nieuwsbrief en ontvang periodiek updates over nieuwe documenten, vergaderingen en actueel nieuws rondom de CGK.</a:t>
            </a:r>
          </a:p>
          <a:p>
            <a:endParaRPr lang="nl-NL" sz="2400" dirty="0">
              <a:solidFill>
                <a:schemeClr val="accent2"/>
              </a:solidFill>
              <a:latin typeface="Aptos" panose="020B0004020202020204" pitchFamily="34" charset="0"/>
            </a:endParaRPr>
          </a:p>
          <a:p>
            <a:r>
              <a:rPr lang="nl-NL" sz="2400" dirty="0">
                <a:solidFill>
                  <a:schemeClr val="accent2"/>
                </a:solidFill>
                <a:latin typeface="Aptos" panose="020B0004020202020204" pitchFamily="34" charset="0"/>
              </a:rPr>
              <a:t>Mail ons voor vragen of nadere toelichting.</a:t>
            </a:r>
          </a:p>
        </p:txBody>
      </p:sp>
      <p:pic>
        <p:nvPicPr>
          <p:cNvPr id="8" name="Afbeelding 7">
            <a:extLst>
              <a:ext uri="{FF2B5EF4-FFF2-40B4-BE49-F238E27FC236}">
                <a16:creationId xmlns:a16="http://schemas.microsoft.com/office/drawing/2014/main" id="{52DCEA6F-ED74-4B5E-925B-BAF98139A411}"/>
              </a:ext>
            </a:extLst>
          </p:cNvPr>
          <p:cNvPicPr>
            <a:picLocks noChangeAspect="1"/>
          </p:cNvPicPr>
          <p:nvPr/>
        </p:nvPicPr>
        <p:blipFill>
          <a:blip r:embed="rId3"/>
          <a:stretch>
            <a:fillRect/>
          </a:stretch>
        </p:blipFill>
        <p:spPr>
          <a:xfrm>
            <a:off x="669985" y="1792534"/>
            <a:ext cx="3752958" cy="1298253"/>
          </a:xfrm>
          <a:prstGeom prst="rect">
            <a:avLst/>
          </a:prstGeom>
        </p:spPr>
      </p:pic>
      <p:pic>
        <p:nvPicPr>
          <p:cNvPr id="6" name="Afbeelding 5">
            <a:extLst>
              <a:ext uri="{FF2B5EF4-FFF2-40B4-BE49-F238E27FC236}">
                <a16:creationId xmlns:a16="http://schemas.microsoft.com/office/drawing/2014/main" id="{CF1F34F4-A8D8-19BE-9D9A-2A5A1E3227BF}"/>
              </a:ext>
            </a:extLst>
          </p:cNvPr>
          <p:cNvPicPr>
            <a:picLocks noChangeAspect="1"/>
          </p:cNvPicPr>
          <p:nvPr/>
        </p:nvPicPr>
        <p:blipFill>
          <a:blip r:embed="rId4"/>
          <a:stretch>
            <a:fillRect/>
          </a:stretch>
        </p:blipFill>
        <p:spPr>
          <a:xfrm rot="20689293">
            <a:off x="3087272" y="2883760"/>
            <a:ext cx="3070635" cy="3494721"/>
          </a:xfrm>
          <a:prstGeom prst="rect">
            <a:avLst/>
          </a:prstGeom>
        </p:spPr>
      </p:pic>
    </p:spTree>
    <p:extLst>
      <p:ext uri="{BB962C8B-B14F-4D97-AF65-F5344CB8AC3E}">
        <p14:creationId xmlns:p14="http://schemas.microsoft.com/office/powerpoint/2010/main" val="2737780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D92A15-5841-4A07-264A-937FD0C9C40A}"/>
              </a:ext>
            </a:extLst>
          </p:cNvPr>
          <p:cNvSpPr>
            <a:spLocks noGrp="1"/>
          </p:cNvSpPr>
          <p:nvPr>
            <p:ph type="ctrTitle"/>
          </p:nvPr>
        </p:nvSpPr>
        <p:spPr/>
        <p:txBody>
          <a:bodyPr/>
          <a:lstStyle/>
          <a:p>
            <a:endParaRPr lang="nl-NL" dirty="0"/>
          </a:p>
        </p:txBody>
      </p:sp>
    </p:spTree>
    <p:extLst>
      <p:ext uri="{BB962C8B-B14F-4D97-AF65-F5344CB8AC3E}">
        <p14:creationId xmlns:p14="http://schemas.microsoft.com/office/powerpoint/2010/main" val="480781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B112B7AF-87A9-5F77-E672-2F0D20FC253F}"/>
              </a:ext>
            </a:extLst>
          </p:cNvPr>
          <p:cNvSpPr>
            <a:spLocks noGrp="1"/>
          </p:cNvSpPr>
          <p:nvPr>
            <p:ph type="ctrTitle"/>
          </p:nvPr>
        </p:nvSpPr>
        <p:spPr/>
        <p:txBody>
          <a:bodyPr>
            <a:normAutofit/>
          </a:bodyPr>
          <a:lstStyle/>
          <a:p>
            <a:r>
              <a:rPr lang="nl-NL" dirty="0" err="1">
                <a:latin typeface="Amaranth Bold"/>
              </a:rPr>
              <a:t>CGKblijven</a:t>
            </a:r>
            <a:endParaRPr lang="nl-NL" dirty="0">
              <a:latin typeface="Amaranth Bold"/>
            </a:endParaRPr>
          </a:p>
        </p:txBody>
      </p:sp>
      <p:sp>
        <p:nvSpPr>
          <p:cNvPr id="9" name="Ondertitel 8">
            <a:extLst>
              <a:ext uri="{FF2B5EF4-FFF2-40B4-BE49-F238E27FC236}">
                <a16:creationId xmlns:a16="http://schemas.microsoft.com/office/drawing/2014/main" id="{97ED3135-7968-4050-2449-0A39CD5A9E75}"/>
              </a:ext>
            </a:extLst>
          </p:cNvPr>
          <p:cNvSpPr>
            <a:spLocks noGrp="1"/>
          </p:cNvSpPr>
          <p:nvPr>
            <p:ph type="subTitle" idx="10"/>
          </p:nvPr>
        </p:nvSpPr>
        <p:spPr/>
        <p:txBody>
          <a:bodyPr/>
          <a:lstStyle/>
          <a:p>
            <a:r>
              <a:rPr lang="nl-NL" dirty="0">
                <a:latin typeface="Amaranth Bold"/>
              </a:rPr>
              <a:t>Richting en Roeping</a:t>
            </a:r>
          </a:p>
          <a:p>
            <a:endParaRPr lang="nl-NL" dirty="0"/>
          </a:p>
        </p:txBody>
      </p:sp>
    </p:spTree>
    <p:extLst>
      <p:ext uri="{BB962C8B-B14F-4D97-AF65-F5344CB8AC3E}">
        <p14:creationId xmlns:p14="http://schemas.microsoft.com/office/powerpoint/2010/main" val="2166583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2FEE72-3F91-A6BA-AD38-CAB58627E851}"/>
              </a:ext>
            </a:extLst>
          </p:cNvPr>
          <p:cNvSpPr>
            <a:spLocks noGrp="1"/>
          </p:cNvSpPr>
          <p:nvPr>
            <p:ph type="ctrTitle"/>
          </p:nvPr>
        </p:nvSpPr>
        <p:spPr/>
        <p:txBody>
          <a:bodyPr/>
          <a:lstStyle/>
          <a:p>
            <a:endParaRPr lang="nl-NL"/>
          </a:p>
        </p:txBody>
      </p:sp>
    </p:spTree>
    <p:extLst>
      <p:ext uri="{BB962C8B-B14F-4D97-AF65-F5344CB8AC3E}">
        <p14:creationId xmlns:p14="http://schemas.microsoft.com/office/powerpoint/2010/main" val="2546152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7EA01B-ADF7-F349-CA85-4F0B72777B98}"/>
              </a:ext>
            </a:extLst>
          </p:cNvPr>
          <p:cNvSpPr>
            <a:spLocks noGrp="1"/>
          </p:cNvSpPr>
          <p:nvPr>
            <p:ph type="ctrTitle"/>
          </p:nvPr>
        </p:nvSpPr>
        <p:spPr/>
        <p:txBody>
          <a:bodyPr/>
          <a:lstStyle/>
          <a:p>
            <a:endParaRPr lang="nl-NL"/>
          </a:p>
        </p:txBody>
      </p:sp>
      <p:sp>
        <p:nvSpPr>
          <p:cNvPr id="3" name="Tijdelijke aanduiding voor inhoud 2">
            <a:extLst>
              <a:ext uri="{FF2B5EF4-FFF2-40B4-BE49-F238E27FC236}">
                <a16:creationId xmlns:a16="http://schemas.microsoft.com/office/drawing/2014/main" id="{4361C9B3-F92A-B489-F553-06CB241EF8B0}"/>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2348535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7C8750-0632-17DB-90F1-FBD19EA1F235}"/>
              </a:ext>
            </a:extLst>
          </p:cNvPr>
          <p:cNvSpPr>
            <a:spLocks noGrp="1"/>
          </p:cNvSpPr>
          <p:nvPr>
            <p:ph type="ctrTitle"/>
          </p:nvPr>
        </p:nvSpPr>
        <p:spPr/>
        <p:txBody>
          <a:bodyPr/>
          <a:lstStyle/>
          <a:p>
            <a:endParaRPr lang="nl-NL"/>
          </a:p>
        </p:txBody>
      </p:sp>
      <p:sp>
        <p:nvSpPr>
          <p:cNvPr id="3" name="Tijdelijke aanduiding voor inhoud 2">
            <a:extLst>
              <a:ext uri="{FF2B5EF4-FFF2-40B4-BE49-F238E27FC236}">
                <a16:creationId xmlns:a16="http://schemas.microsoft.com/office/drawing/2014/main" id="{514A17BA-424C-6C90-6D38-A98C92EF83D1}"/>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337103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571021-9BC4-5AF9-A241-830FE45C66E6}"/>
              </a:ext>
            </a:extLst>
          </p:cNvPr>
          <p:cNvSpPr>
            <a:spLocks noGrp="1"/>
          </p:cNvSpPr>
          <p:nvPr>
            <p:ph type="ctrTitle" idx="4294967295"/>
          </p:nvPr>
        </p:nvSpPr>
        <p:spPr>
          <a:xfrm>
            <a:off x="1085500" y="2475195"/>
            <a:ext cx="7684341" cy="833741"/>
          </a:xfrm>
        </p:spPr>
        <p:txBody>
          <a:bodyPr/>
          <a:lstStyle/>
          <a:p>
            <a:endParaRPr lang="nl-NL"/>
          </a:p>
        </p:txBody>
      </p:sp>
      <p:sp>
        <p:nvSpPr>
          <p:cNvPr id="3" name="Ondertitel 2">
            <a:extLst>
              <a:ext uri="{FF2B5EF4-FFF2-40B4-BE49-F238E27FC236}">
                <a16:creationId xmlns:a16="http://schemas.microsoft.com/office/drawing/2014/main" id="{8AA9EAD6-27EB-C542-86F0-EF3DA3DC4F04}"/>
              </a:ext>
            </a:extLst>
          </p:cNvPr>
          <p:cNvSpPr>
            <a:spLocks noGrp="1"/>
          </p:cNvSpPr>
          <p:nvPr>
            <p:ph type="subTitle" idx="4294967295"/>
          </p:nvPr>
        </p:nvSpPr>
        <p:spPr>
          <a:xfrm>
            <a:off x="1082978" y="3210515"/>
            <a:ext cx="4333974" cy="678225"/>
          </a:xfrm>
        </p:spPr>
        <p:txBody>
          <a:bodyPr/>
          <a:lstStyle/>
          <a:p>
            <a:endParaRPr lang="nl-NL" dirty="0"/>
          </a:p>
        </p:txBody>
      </p:sp>
    </p:spTree>
    <p:extLst>
      <p:ext uri="{BB962C8B-B14F-4D97-AF65-F5344CB8AC3E}">
        <p14:creationId xmlns:p14="http://schemas.microsoft.com/office/powerpoint/2010/main" val="4144941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368D50A5-F4D6-E572-85B5-023DC211BD72}"/>
              </a:ext>
            </a:extLst>
          </p:cNvPr>
          <p:cNvSpPr>
            <a:spLocks noGrp="1"/>
          </p:cNvSpPr>
          <p:nvPr>
            <p:ph type="subTitle" idx="10"/>
          </p:nvPr>
        </p:nvSpPr>
        <p:spPr/>
        <p:txBody>
          <a:bodyPr/>
          <a:lstStyle/>
          <a:p>
            <a:pPr marL="342900" indent="-342900">
              <a:buFont typeface="Arial" panose="020B0604020202020204" pitchFamily="34" charset="0"/>
              <a:buChar char="•"/>
            </a:pPr>
            <a:r>
              <a:rPr lang="nl-NL" dirty="0">
                <a:latin typeface="Amaranth Bold"/>
              </a:rPr>
              <a:t>Zingen</a:t>
            </a:r>
          </a:p>
          <a:p>
            <a:pPr marL="342900" indent="-342900">
              <a:buFont typeface="Arial" panose="020B0604020202020204" pitchFamily="34" charset="0"/>
              <a:buChar char="•"/>
            </a:pPr>
            <a:r>
              <a:rPr lang="nl-NL" dirty="0">
                <a:latin typeface="Amaranth Bold"/>
              </a:rPr>
              <a:t>Schriftlezing</a:t>
            </a:r>
          </a:p>
          <a:p>
            <a:pPr marL="342900" indent="-342900">
              <a:buFont typeface="Arial" panose="020B0604020202020204" pitchFamily="34" charset="0"/>
              <a:buChar char="•"/>
            </a:pPr>
            <a:r>
              <a:rPr lang="nl-NL" dirty="0">
                <a:latin typeface="Amaranth Bold"/>
              </a:rPr>
              <a:t>Gebed</a:t>
            </a:r>
          </a:p>
          <a:p>
            <a:endParaRPr lang="nl-NL" dirty="0">
              <a:latin typeface="Amaranth Bold"/>
            </a:endParaRPr>
          </a:p>
          <a:p>
            <a:endParaRPr lang="nl-NL" dirty="0">
              <a:latin typeface="Amaranth Bold"/>
            </a:endParaRPr>
          </a:p>
        </p:txBody>
      </p:sp>
      <p:sp>
        <p:nvSpPr>
          <p:cNvPr id="3" name="Titel 2">
            <a:extLst>
              <a:ext uri="{FF2B5EF4-FFF2-40B4-BE49-F238E27FC236}">
                <a16:creationId xmlns:a16="http://schemas.microsoft.com/office/drawing/2014/main" id="{E17C7729-6CDA-FDB2-D585-9594FC79F178}"/>
              </a:ext>
            </a:extLst>
          </p:cNvPr>
          <p:cNvSpPr>
            <a:spLocks noGrp="1"/>
          </p:cNvSpPr>
          <p:nvPr>
            <p:ph type="ctrTitle"/>
          </p:nvPr>
        </p:nvSpPr>
        <p:spPr/>
        <p:txBody>
          <a:bodyPr>
            <a:normAutofit/>
          </a:bodyPr>
          <a:lstStyle/>
          <a:p>
            <a:r>
              <a:rPr lang="nl-NL" sz="4900" dirty="0">
                <a:latin typeface="Amaranth Bold"/>
              </a:rPr>
              <a:t>Opening</a:t>
            </a:r>
          </a:p>
        </p:txBody>
      </p:sp>
    </p:spTree>
    <p:extLst>
      <p:ext uri="{BB962C8B-B14F-4D97-AF65-F5344CB8AC3E}">
        <p14:creationId xmlns:p14="http://schemas.microsoft.com/office/powerpoint/2010/main" val="3820194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AAEF7125-41AB-D49B-3DED-16E5FE7DF1E0}"/>
              </a:ext>
            </a:extLst>
          </p:cNvPr>
          <p:cNvSpPr>
            <a:spLocks noGrp="1"/>
          </p:cNvSpPr>
          <p:nvPr>
            <p:ph type="subTitle" idx="10"/>
          </p:nvPr>
        </p:nvSpPr>
        <p:spPr/>
        <p:txBody>
          <a:bodyPr/>
          <a:lstStyle/>
          <a:p>
            <a:pPr marL="342900" indent="-342900">
              <a:buFont typeface="Arial" panose="020B0604020202020204" pitchFamily="34" charset="0"/>
              <a:buChar char="•"/>
            </a:pPr>
            <a:r>
              <a:rPr lang="nl-NL" dirty="0"/>
              <a:t>Doel van de bijeenkomst</a:t>
            </a:r>
          </a:p>
          <a:p>
            <a:pPr marL="342900" indent="-342900">
              <a:buFont typeface="Arial" panose="020B0604020202020204" pitchFamily="34" charset="0"/>
              <a:buChar char="•"/>
            </a:pPr>
            <a:endParaRPr lang="nl-NL" dirty="0"/>
          </a:p>
        </p:txBody>
      </p:sp>
      <p:sp>
        <p:nvSpPr>
          <p:cNvPr id="3" name="Titel 2">
            <a:extLst>
              <a:ext uri="{FF2B5EF4-FFF2-40B4-BE49-F238E27FC236}">
                <a16:creationId xmlns:a16="http://schemas.microsoft.com/office/drawing/2014/main" id="{9660C544-9601-AC57-01FC-1FD3FE53B208}"/>
              </a:ext>
            </a:extLst>
          </p:cNvPr>
          <p:cNvSpPr>
            <a:spLocks noGrp="1"/>
          </p:cNvSpPr>
          <p:nvPr>
            <p:ph type="ctrTitle"/>
          </p:nvPr>
        </p:nvSpPr>
        <p:spPr/>
        <p:txBody>
          <a:bodyPr>
            <a:normAutofit/>
          </a:bodyPr>
          <a:lstStyle/>
          <a:p>
            <a:r>
              <a:rPr lang="nl-NL" sz="4900" dirty="0"/>
              <a:t>Inleiding</a:t>
            </a:r>
          </a:p>
        </p:txBody>
      </p:sp>
    </p:spTree>
    <p:extLst>
      <p:ext uri="{BB962C8B-B14F-4D97-AF65-F5344CB8AC3E}">
        <p14:creationId xmlns:p14="http://schemas.microsoft.com/office/powerpoint/2010/main" val="446508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43F04B25-E58E-AFA4-2115-31005475AA49}"/>
              </a:ext>
            </a:extLst>
          </p:cNvPr>
          <p:cNvSpPr>
            <a:spLocks noGrp="1"/>
          </p:cNvSpPr>
          <p:nvPr>
            <p:ph type="subTitle" idx="10"/>
          </p:nvPr>
        </p:nvSpPr>
        <p:spPr/>
        <p:txBody>
          <a:bodyPr>
            <a:normAutofit fontScale="92500" lnSpcReduction="20000"/>
          </a:bodyPr>
          <a:lstStyle/>
          <a:p>
            <a:pPr marL="342900" indent="-342900">
              <a:buFont typeface="Wingdings" panose="05000000000000000000" pitchFamily="2" charset="2"/>
              <a:buChar char="q"/>
            </a:pPr>
            <a:r>
              <a:rPr lang="nl-NL" dirty="0"/>
              <a:t>We zijn een </a:t>
            </a:r>
            <a:r>
              <a:rPr lang="nl-NL" dirty="0" err="1"/>
              <a:t>presbyteriaal</a:t>
            </a:r>
            <a:r>
              <a:rPr lang="nl-NL" dirty="0"/>
              <a:t>-synodaal kerkverband</a:t>
            </a:r>
          </a:p>
          <a:p>
            <a:pPr marL="342900" indent="-342900">
              <a:buFont typeface="Wingdings" panose="05000000000000000000" pitchFamily="2" charset="2"/>
              <a:buChar char="q"/>
            </a:pPr>
            <a:endParaRPr lang="nl-NL" dirty="0"/>
          </a:p>
          <a:p>
            <a:pPr marL="342900" indent="-342900">
              <a:buFont typeface="Wingdings" panose="05000000000000000000" pitchFamily="2" charset="2"/>
              <a:buChar char="q"/>
            </a:pPr>
            <a:r>
              <a:rPr lang="nl-NL" dirty="0"/>
              <a:t>Art. 30 KO: op meerdere vergaderingen wordt alleen dat behandeld wat in de mindere niet kan worden behandeld of wat behoort tot de kerken in het algemeen</a:t>
            </a:r>
          </a:p>
          <a:p>
            <a:pPr marL="342900" indent="-342900">
              <a:buFont typeface="Wingdings" panose="05000000000000000000" pitchFamily="2" charset="2"/>
              <a:buChar char="q"/>
            </a:pPr>
            <a:endParaRPr lang="nl-NL" dirty="0"/>
          </a:p>
          <a:p>
            <a:pPr marL="342900" indent="-342900">
              <a:buFont typeface="Wingdings" panose="05000000000000000000" pitchFamily="2" charset="2"/>
              <a:buChar char="q"/>
            </a:pPr>
            <a:r>
              <a:rPr lang="nl-NL" dirty="0"/>
              <a:t>Art. 31 KO: Synodebesluiten dienen voor ‘vast en bondig’ te worden gehouden, behoudens recht op revisie/appel. </a:t>
            </a:r>
          </a:p>
          <a:p>
            <a:endParaRPr lang="nl-NL" dirty="0"/>
          </a:p>
        </p:txBody>
      </p:sp>
      <p:sp>
        <p:nvSpPr>
          <p:cNvPr id="3" name="Titel 2">
            <a:extLst>
              <a:ext uri="{FF2B5EF4-FFF2-40B4-BE49-F238E27FC236}">
                <a16:creationId xmlns:a16="http://schemas.microsoft.com/office/drawing/2014/main" id="{31CF174C-477B-DA88-6F00-98DE1286CD2F}"/>
              </a:ext>
            </a:extLst>
          </p:cNvPr>
          <p:cNvSpPr>
            <a:spLocks noGrp="1"/>
          </p:cNvSpPr>
          <p:nvPr>
            <p:ph type="ctrTitle"/>
          </p:nvPr>
        </p:nvSpPr>
        <p:spPr>
          <a:xfrm>
            <a:off x="610597" y="444919"/>
            <a:ext cx="10836656" cy="886171"/>
          </a:xfrm>
        </p:spPr>
        <p:txBody>
          <a:bodyPr>
            <a:noAutofit/>
          </a:bodyPr>
          <a:lstStyle/>
          <a:p>
            <a:r>
              <a:rPr lang="nl-NL" sz="4900" dirty="0"/>
              <a:t>Wat voor soort kerkverband zijn wij?</a:t>
            </a:r>
          </a:p>
        </p:txBody>
      </p:sp>
      <p:pic>
        <p:nvPicPr>
          <p:cNvPr id="5" name="Afbeelding 4">
            <a:extLst>
              <a:ext uri="{FF2B5EF4-FFF2-40B4-BE49-F238E27FC236}">
                <a16:creationId xmlns:a16="http://schemas.microsoft.com/office/drawing/2014/main" id="{6470B2D1-6F98-FF26-E0BD-8A4BFE4C7943}"/>
              </a:ext>
            </a:extLst>
          </p:cNvPr>
          <p:cNvPicPr>
            <a:picLocks noChangeAspect="1"/>
          </p:cNvPicPr>
          <p:nvPr/>
        </p:nvPicPr>
        <p:blipFill>
          <a:blip r:embed="rId2"/>
          <a:srcRect l="2954" r="1393"/>
          <a:stretch>
            <a:fillRect/>
          </a:stretch>
        </p:blipFill>
        <p:spPr>
          <a:xfrm>
            <a:off x="6387253" y="2567094"/>
            <a:ext cx="5128936" cy="2578382"/>
          </a:xfrm>
          <a:prstGeom prst="rect">
            <a:avLst/>
          </a:prstGeom>
        </p:spPr>
      </p:pic>
    </p:spTree>
    <p:extLst>
      <p:ext uri="{BB962C8B-B14F-4D97-AF65-F5344CB8AC3E}">
        <p14:creationId xmlns:p14="http://schemas.microsoft.com/office/powerpoint/2010/main" val="1204295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11772-CC9E-AE1E-49EA-BDE38B1E1EBE}"/>
            </a:ext>
          </a:extLst>
        </p:cNvPr>
        <p:cNvGrpSpPr/>
        <p:nvPr/>
      </p:nvGrpSpPr>
      <p:grpSpPr>
        <a:xfrm>
          <a:off x="0" y="0"/>
          <a:ext cx="0" cy="0"/>
          <a:chOff x="0" y="0"/>
          <a:chExt cx="0" cy="0"/>
        </a:xfrm>
      </p:grpSpPr>
      <p:sp>
        <p:nvSpPr>
          <p:cNvPr id="2" name="Ondertitel 1">
            <a:extLst>
              <a:ext uri="{FF2B5EF4-FFF2-40B4-BE49-F238E27FC236}">
                <a16:creationId xmlns:a16="http://schemas.microsoft.com/office/drawing/2014/main" id="{8B584B5F-6559-3FCA-8F54-1DFDDA577F73}"/>
              </a:ext>
            </a:extLst>
          </p:cNvPr>
          <p:cNvSpPr>
            <a:spLocks noGrp="1"/>
          </p:cNvSpPr>
          <p:nvPr>
            <p:ph type="subTitle" idx="10"/>
          </p:nvPr>
        </p:nvSpPr>
        <p:spPr>
          <a:xfrm>
            <a:off x="610597" y="1816189"/>
            <a:ext cx="11118948" cy="3980762"/>
          </a:xfrm>
        </p:spPr>
        <p:txBody>
          <a:bodyPr>
            <a:normAutofit fontScale="92500" lnSpcReduction="10000"/>
          </a:bodyPr>
          <a:lstStyle/>
          <a:p>
            <a:pPr marL="342900" indent="-342900">
              <a:buFont typeface="Wingdings" panose="05000000000000000000" pitchFamily="2" charset="2"/>
              <a:buChar char="q"/>
            </a:pPr>
            <a:r>
              <a:rPr lang="nl-NL" dirty="0"/>
              <a:t>Onze grondslag is Schrift en belijdenis, de daaruit voortvloeiende kerkorde en verdere synodale besluiten (‘vierslag’).</a:t>
            </a:r>
          </a:p>
          <a:p>
            <a:pPr marL="342900" indent="-342900">
              <a:buFont typeface="Wingdings" panose="05000000000000000000" pitchFamily="2" charset="2"/>
              <a:buChar char="q"/>
            </a:pPr>
            <a:endParaRPr lang="nl-NL" dirty="0"/>
          </a:p>
          <a:p>
            <a:pPr marL="342900" indent="-342900">
              <a:buFont typeface="Wingdings" panose="05000000000000000000" pitchFamily="2" charset="2"/>
              <a:buChar char="q"/>
            </a:pPr>
            <a:r>
              <a:rPr lang="nl-NL" dirty="0"/>
              <a:t>Lastbrief en </a:t>
            </a:r>
            <a:r>
              <a:rPr lang="nl-NL" dirty="0" err="1"/>
              <a:t>ondertekeningsformulier</a:t>
            </a:r>
            <a:r>
              <a:rPr lang="nl-NL" dirty="0"/>
              <a:t> ambtsdragers: </a:t>
            </a:r>
          </a:p>
          <a:p>
            <a:pPr lvl="1" algn="l"/>
            <a:r>
              <a:rPr lang="nl-NL" sz="1900" dirty="0">
                <a:solidFill>
                  <a:schemeClr val="accent2"/>
                </a:solidFill>
              </a:rPr>
              <a:t>Ten slotte beloven wij ons in onze ambtelijke dienst te houden aan de geldende kerkorde en verdere bepalingen en besluiten van de Christelijke Gereformeerde Kerken in Nederland</a:t>
            </a:r>
          </a:p>
          <a:p>
            <a:pPr marL="342900" indent="-342900">
              <a:buFont typeface="Wingdings" panose="05000000000000000000" pitchFamily="2" charset="2"/>
              <a:buChar char="q"/>
            </a:pPr>
            <a:endParaRPr lang="nl-NL" dirty="0"/>
          </a:p>
          <a:p>
            <a:pPr marL="342900" indent="-342900">
              <a:buFont typeface="Wingdings" panose="05000000000000000000" pitchFamily="2" charset="2"/>
              <a:buChar char="q"/>
            </a:pPr>
            <a:r>
              <a:rPr lang="nl-NL" dirty="0"/>
              <a:t>Vierde van ‘vierslag’ is explicitering van art. 30/31 KO, ook ‘drieslag’ veronderstelt trouw aan eigen handtekening. </a:t>
            </a:r>
          </a:p>
          <a:p>
            <a:pPr marL="342900" indent="-342900">
              <a:buFont typeface="Wingdings" panose="05000000000000000000" pitchFamily="2" charset="2"/>
              <a:buChar char="q"/>
            </a:pPr>
            <a:endParaRPr lang="nl-NL" dirty="0"/>
          </a:p>
          <a:p>
            <a:pPr marL="342900" indent="-342900">
              <a:buFont typeface="Wingdings" panose="05000000000000000000" pitchFamily="2" charset="2"/>
              <a:buChar char="q"/>
            </a:pPr>
            <a:r>
              <a:rPr lang="nl-NL" dirty="0"/>
              <a:t>Op het spel staat de gezamenlijke binding aan Schrift én belijdenis.</a:t>
            </a:r>
          </a:p>
          <a:p>
            <a:pPr marL="342900" indent="-342900">
              <a:buFont typeface="Wingdings" panose="05000000000000000000" pitchFamily="2" charset="2"/>
              <a:buChar char="q"/>
            </a:pPr>
            <a:endParaRPr lang="nl-NL" dirty="0"/>
          </a:p>
          <a:p>
            <a:endParaRPr lang="nl-NL" sz="1700" dirty="0"/>
          </a:p>
        </p:txBody>
      </p:sp>
      <p:sp>
        <p:nvSpPr>
          <p:cNvPr id="3" name="Titel 2">
            <a:extLst>
              <a:ext uri="{FF2B5EF4-FFF2-40B4-BE49-F238E27FC236}">
                <a16:creationId xmlns:a16="http://schemas.microsoft.com/office/drawing/2014/main" id="{85A424D8-98DE-53D3-053D-7F3F90605D96}"/>
              </a:ext>
            </a:extLst>
          </p:cNvPr>
          <p:cNvSpPr>
            <a:spLocks noGrp="1"/>
          </p:cNvSpPr>
          <p:nvPr>
            <p:ph type="ctrTitle"/>
          </p:nvPr>
        </p:nvSpPr>
        <p:spPr>
          <a:xfrm>
            <a:off x="610597" y="444920"/>
            <a:ext cx="11062820" cy="846248"/>
          </a:xfrm>
        </p:spPr>
        <p:txBody>
          <a:bodyPr anchor="t">
            <a:noAutofit/>
          </a:bodyPr>
          <a:lstStyle/>
          <a:p>
            <a:r>
              <a:rPr lang="nl-NL" sz="4900" dirty="0"/>
              <a:t>Wat voor soort kerkverband zijn wij?</a:t>
            </a:r>
          </a:p>
        </p:txBody>
      </p:sp>
    </p:spTree>
    <p:extLst>
      <p:ext uri="{BB962C8B-B14F-4D97-AF65-F5344CB8AC3E}">
        <p14:creationId xmlns:p14="http://schemas.microsoft.com/office/powerpoint/2010/main" val="48385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A12C75E9-DFF2-11B6-A0BA-445010634A81}"/>
              </a:ext>
            </a:extLst>
          </p:cNvPr>
          <p:cNvSpPr>
            <a:spLocks noGrp="1"/>
          </p:cNvSpPr>
          <p:nvPr>
            <p:ph type="subTitle" idx="10"/>
          </p:nvPr>
        </p:nvSpPr>
        <p:spPr/>
        <p:txBody>
          <a:bodyPr/>
          <a:lstStyle/>
          <a:p>
            <a:pPr marL="342900" indent="-342900">
              <a:buFont typeface="Wingdings" panose="05000000000000000000" pitchFamily="2" charset="2"/>
              <a:buChar char="q"/>
            </a:pPr>
            <a:r>
              <a:rPr lang="nl-NL" dirty="0"/>
              <a:t>Hoe het zover kwam</a:t>
            </a:r>
          </a:p>
          <a:p>
            <a:pPr marL="342900" indent="-342900">
              <a:buFont typeface="Wingdings" panose="05000000000000000000" pitchFamily="2" charset="2"/>
              <a:buChar char="q"/>
            </a:pPr>
            <a:r>
              <a:rPr lang="nl-NL" dirty="0"/>
              <a:t>Waar het vastliep</a:t>
            </a:r>
          </a:p>
          <a:p>
            <a:pPr marL="342900" indent="-342900">
              <a:buFont typeface="Wingdings" panose="05000000000000000000" pitchFamily="2" charset="2"/>
              <a:buChar char="q"/>
            </a:pPr>
            <a:r>
              <a:rPr lang="nl-NL" dirty="0"/>
              <a:t>Wat is er geprobeerd</a:t>
            </a:r>
          </a:p>
          <a:p>
            <a:pPr marL="342900" indent="-342900">
              <a:buFont typeface="Wingdings" panose="05000000000000000000" pitchFamily="2" charset="2"/>
              <a:buChar char="q"/>
            </a:pPr>
            <a:r>
              <a:rPr lang="nl-NL" dirty="0"/>
              <a:t>Het kantelpunt</a:t>
            </a:r>
          </a:p>
          <a:p>
            <a:pPr marL="342900" indent="-342900">
              <a:buFont typeface="Wingdings" panose="05000000000000000000" pitchFamily="2" charset="2"/>
              <a:buChar char="q"/>
            </a:pPr>
            <a:r>
              <a:rPr lang="nl-NL" dirty="0"/>
              <a:t>De weg vooruit</a:t>
            </a:r>
          </a:p>
        </p:txBody>
      </p:sp>
      <p:sp>
        <p:nvSpPr>
          <p:cNvPr id="3" name="Titel 2">
            <a:extLst>
              <a:ext uri="{FF2B5EF4-FFF2-40B4-BE49-F238E27FC236}">
                <a16:creationId xmlns:a16="http://schemas.microsoft.com/office/drawing/2014/main" id="{A311D03B-1B28-C065-BB23-8B3A89B9D8DE}"/>
              </a:ext>
            </a:extLst>
          </p:cNvPr>
          <p:cNvSpPr>
            <a:spLocks noGrp="1"/>
          </p:cNvSpPr>
          <p:nvPr>
            <p:ph type="ctrTitle"/>
          </p:nvPr>
        </p:nvSpPr>
        <p:spPr/>
        <p:txBody>
          <a:bodyPr>
            <a:normAutofit/>
          </a:bodyPr>
          <a:lstStyle/>
          <a:p>
            <a:r>
              <a:rPr lang="nl-NL" sz="4900" dirty="0"/>
              <a:t>Wat is er gebeurd?</a:t>
            </a:r>
          </a:p>
        </p:txBody>
      </p:sp>
      <p:pic>
        <p:nvPicPr>
          <p:cNvPr id="5" name="Afbeelding 4">
            <a:extLst>
              <a:ext uri="{FF2B5EF4-FFF2-40B4-BE49-F238E27FC236}">
                <a16:creationId xmlns:a16="http://schemas.microsoft.com/office/drawing/2014/main" id="{461836A4-2F3A-4F96-22C8-654FB91B87C3}"/>
              </a:ext>
            </a:extLst>
          </p:cNvPr>
          <p:cNvPicPr>
            <a:picLocks noChangeAspect="1"/>
          </p:cNvPicPr>
          <p:nvPr/>
        </p:nvPicPr>
        <p:blipFill>
          <a:blip r:embed="rId2"/>
          <a:stretch>
            <a:fillRect/>
          </a:stretch>
        </p:blipFill>
        <p:spPr>
          <a:xfrm>
            <a:off x="6312064" y="2103084"/>
            <a:ext cx="2639289" cy="3693865"/>
          </a:xfrm>
          <a:prstGeom prst="rect">
            <a:avLst/>
          </a:prstGeom>
        </p:spPr>
      </p:pic>
      <p:pic>
        <p:nvPicPr>
          <p:cNvPr id="7" name="Afbeelding 6">
            <a:extLst>
              <a:ext uri="{FF2B5EF4-FFF2-40B4-BE49-F238E27FC236}">
                <a16:creationId xmlns:a16="http://schemas.microsoft.com/office/drawing/2014/main" id="{99A21E11-D334-0B80-1A67-14D652B736C5}"/>
              </a:ext>
            </a:extLst>
          </p:cNvPr>
          <p:cNvPicPr>
            <a:picLocks noChangeAspect="1"/>
          </p:cNvPicPr>
          <p:nvPr/>
        </p:nvPicPr>
        <p:blipFill>
          <a:blip r:embed="rId3"/>
          <a:stretch>
            <a:fillRect/>
          </a:stretch>
        </p:blipFill>
        <p:spPr>
          <a:xfrm>
            <a:off x="9019251" y="2103084"/>
            <a:ext cx="2562152" cy="3693865"/>
          </a:xfrm>
          <a:prstGeom prst="rect">
            <a:avLst/>
          </a:prstGeom>
        </p:spPr>
      </p:pic>
    </p:spTree>
    <p:extLst>
      <p:ext uri="{BB962C8B-B14F-4D97-AF65-F5344CB8AC3E}">
        <p14:creationId xmlns:p14="http://schemas.microsoft.com/office/powerpoint/2010/main" val="3594592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918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21DD0-7F1C-7485-057D-F50564BADF43}"/>
            </a:ext>
          </a:extLst>
        </p:cNvPr>
        <p:cNvGrpSpPr/>
        <p:nvPr/>
      </p:nvGrpSpPr>
      <p:grpSpPr>
        <a:xfrm>
          <a:off x="0" y="0"/>
          <a:ext cx="0" cy="0"/>
          <a:chOff x="0" y="0"/>
          <a:chExt cx="0" cy="0"/>
        </a:xfrm>
      </p:grpSpPr>
      <p:sp>
        <p:nvSpPr>
          <p:cNvPr id="2" name="Ondertitel 1">
            <a:extLst>
              <a:ext uri="{FF2B5EF4-FFF2-40B4-BE49-F238E27FC236}">
                <a16:creationId xmlns:a16="http://schemas.microsoft.com/office/drawing/2014/main" id="{5194AFA7-1DD5-A789-DC4F-B9614F766759}"/>
              </a:ext>
            </a:extLst>
          </p:cNvPr>
          <p:cNvSpPr>
            <a:spLocks noGrp="1"/>
          </p:cNvSpPr>
          <p:nvPr>
            <p:ph type="subTitle" idx="10"/>
          </p:nvPr>
        </p:nvSpPr>
        <p:spPr>
          <a:xfrm>
            <a:off x="610597" y="2103085"/>
            <a:ext cx="5485403" cy="3693865"/>
          </a:xfrm>
        </p:spPr>
        <p:txBody>
          <a:bodyPr>
            <a:normAutofit/>
          </a:bodyPr>
          <a:lstStyle/>
          <a:p>
            <a:pPr marL="342900" indent="-342900">
              <a:buFont typeface="Wingdings" panose="05000000000000000000" pitchFamily="2" charset="2"/>
              <a:buChar char="q"/>
            </a:pPr>
            <a:r>
              <a:rPr lang="nl-NL" sz="2200" dirty="0"/>
              <a:t>De Christelijke Gereformeerde Kerken wisten zich bij alle verschillen aan elkaar verbonden in Schrift en belijdenis.</a:t>
            </a:r>
          </a:p>
          <a:p>
            <a:pPr marL="342900" indent="-342900">
              <a:buFont typeface="Wingdings" panose="05000000000000000000" pitchFamily="2" charset="2"/>
              <a:buChar char="q"/>
            </a:pPr>
            <a:r>
              <a:rPr lang="nl-NL" sz="2200" dirty="0"/>
              <a:t>Verschillende omgang met de Schrift en kerkelijke besluiten ondermijnden het kerkverband.</a:t>
            </a:r>
          </a:p>
          <a:p>
            <a:pPr marL="342900" indent="-342900">
              <a:buFont typeface="Wingdings" panose="05000000000000000000" pitchFamily="2" charset="2"/>
              <a:buChar char="q"/>
            </a:pPr>
            <a:r>
              <a:rPr lang="nl-NL" sz="2200" dirty="0"/>
              <a:t>Gemeenten gingen uiteenlopende wegen.</a:t>
            </a:r>
          </a:p>
          <a:p>
            <a:pPr marL="342900" indent="-342900">
              <a:buFont typeface="Wingdings" panose="05000000000000000000" pitchFamily="2" charset="2"/>
              <a:buChar char="q"/>
            </a:pPr>
            <a:r>
              <a:rPr lang="nl-NL" sz="2200" dirty="0"/>
              <a:t>Eerste scheuren werden zichtbaar en blijvend.</a:t>
            </a:r>
          </a:p>
        </p:txBody>
      </p:sp>
      <p:sp>
        <p:nvSpPr>
          <p:cNvPr id="3" name="Titel 2">
            <a:extLst>
              <a:ext uri="{FF2B5EF4-FFF2-40B4-BE49-F238E27FC236}">
                <a16:creationId xmlns:a16="http://schemas.microsoft.com/office/drawing/2014/main" id="{7148B497-DD91-00DB-737B-AF2C640D225A}"/>
              </a:ext>
            </a:extLst>
          </p:cNvPr>
          <p:cNvSpPr>
            <a:spLocks noGrp="1"/>
          </p:cNvSpPr>
          <p:nvPr>
            <p:ph type="ctrTitle"/>
          </p:nvPr>
        </p:nvSpPr>
        <p:spPr/>
        <p:txBody>
          <a:bodyPr>
            <a:normAutofit/>
          </a:bodyPr>
          <a:lstStyle/>
          <a:p>
            <a:r>
              <a:rPr lang="nl-NL" sz="4900" dirty="0"/>
              <a:t>Hoe het zover kwam</a:t>
            </a:r>
          </a:p>
        </p:txBody>
      </p:sp>
      <p:pic>
        <p:nvPicPr>
          <p:cNvPr id="4" name="Afbeelding 3">
            <a:extLst>
              <a:ext uri="{FF2B5EF4-FFF2-40B4-BE49-F238E27FC236}">
                <a16:creationId xmlns:a16="http://schemas.microsoft.com/office/drawing/2014/main" id="{4BEC445E-42F2-DDB6-BD1B-E4935B6BF057}"/>
              </a:ext>
            </a:extLst>
          </p:cNvPr>
          <p:cNvPicPr>
            <a:picLocks noChangeAspect="1"/>
          </p:cNvPicPr>
          <p:nvPr/>
        </p:nvPicPr>
        <p:blipFill>
          <a:blip r:embed="rId2"/>
          <a:srcRect l="47353" r="3452"/>
          <a:stretch>
            <a:fillRect/>
          </a:stretch>
        </p:blipFill>
        <p:spPr>
          <a:xfrm rot="4299802">
            <a:off x="8227579" y="2039582"/>
            <a:ext cx="4163588" cy="2586737"/>
          </a:xfrm>
          <a:prstGeom prst="rect">
            <a:avLst/>
          </a:prstGeom>
        </p:spPr>
      </p:pic>
      <p:pic>
        <p:nvPicPr>
          <p:cNvPr id="5" name="Afbeelding 4">
            <a:extLst>
              <a:ext uri="{FF2B5EF4-FFF2-40B4-BE49-F238E27FC236}">
                <a16:creationId xmlns:a16="http://schemas.microsoft.com/office/drawing/2014/main" id="{9C5487BC-ABE4-AC86-6F65-F9E4A0736214}"/>
              </a:ext>
            </a:extLst>
          </p:cNvPr>
          <p:cNvPicPr>
            <a:picLocks noChangeAspect="1"/>
          </p:cNvPicPr>
          <p:nvPr/>
        </p:nvPicPr>
        <p:blipFill>
          <a:blip r:embed="rId2"/>
          <a:srcRect r="49087"/>
          <a:stretch>
            <a:fillRect/>
          </a:stretch>
        </p:blipFill>
        <p:spPr>
          <a:xfrm rot="4299802">
            <a:off x="5751896" y="2912019"/>
            <a:ext cx="4146573" cy="2489226"/>
          </a:xfrm>
          <a:prstGeom prst="rect">
            <a:avLst/>
          </a:prstGeom>
        </p:spPr>
      </p:pic>
    </p:spTree>
    <p:extLst>
      <p:ext uri="{BB962C8B-B14F-4D97-AF65-F5344CB8AC3E}">
        <p14:creationId xmlns:p14="http://schemas.microsoft.com/office/powerpoint/2010/main" val="3739492992"/>
      </p:ext>
    </p:extLst>
  </p:cSld>
  <p:clrMapOvr>
    <a:masterClrMapping/>
  </p:clrMapOvr>
</p:sld>
</file>

<file path=ppt/theme/theme1.xml><?xml version="1.0" encoding="utf-8"?>
<a:theme xmlns:a="http://schemas.openxmlformats.org/drawingml/2006/main" name="Kantoorthema">
  <a:themeElements>
    <a:clrScheme name="Aangepast 5">
      <a:dk1>
        <a:srgbClr val="000000"/>
      </a:dk1>
      <a:lt1>
        <a:srgbClr val="FFFFFF"/>
      </a:lt1>
      <a:dk2>
        <a:srgbClr val="0E2841"/>
      </a:dk2>
      <a:lt2>
        <a:srgbClr val="E8E8E8"/>
      </a:lt2>
      <a:accent1>
        <a:srgbClr val="A1B0C7"/>
      </a:accent1>
      <a:accent2>
        <a:srgbClr val="253366"/>
      </a:accent2>
      <a:accent3>
        <a:srgbClr val="C7A964"/>
      </a:accent3>
      <a:accent4>
        <a:srgbClr val="F3EEE7"/>
      </a:accent4>
      <a:accent5>
        <a:srgbClr val="253366"/>
      </a:accent5>
      <a:accent6>
        <a:srgbClr val="A1B0C7"/>
      </a:accent6>
      <a:hlink>
        <a:srgbClr val="C7A964"/>
      </a:hlink>
      <a:folHlink>
        <a:srgbClr val="F3EEE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sjabloon Progressus" id="{D5C3CCF3-8155-8A4B-98EF-A326759BA37D}" vid="{91033D20-03F7-784A-9B6F-D5857CB0AE9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48b7ac6-2cb6-4b72-860a-60998b5d7b12">
      <Terms xmlns="http://schemas.microsoft.com/office/infopath/2007/PartnerControls"/>
    </lcf76f155ced4ddcb4097134ff3c332f>
    <TaxCatchAll xmlns="6a39389f-5095-4de5-88d6-489fd21e543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233549993A36245B436B95EA97B38DB" ma:contentTypeVersion="18" ma:contentTypeDescription="Een nieuw document maken." ma:contentTypeScope="" ma:versionID="dee9e302a8a7d5cd6c0a809a620cd73e">
  <xsd:schema xmlns:xsd="http://www.w3.org/2001/XMLSchema" xmlns:xs="http://www.w3.org/2001/XMLSchema" xmlns:p="http://schemas.microsoft.com/office/2006/metadata/properties" xmlns:ns2="148b7ac6-2cb6-4b72-860a-60998b5d7b12" xmlns:ns3="6a39389f-5095-4de5-88d6-489fd21e5432" targetNamespace="http://schemas.microsoft.com/office/2006/metadata/properties" ma:root="true" ma:fieldsID="03f7de953e830f2cc182997684c2d2ae" ns2:_="" ns3:_="">
    <xsd:import namespace="148b7ac6-2cb6-4b72-860a-60998b5d7b12"/>
    <xsd:import namespace="6a39389f-5095-4de5-88d6-489fd21e543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8b7ac6-2cb6-4b72-860a-60998b5d7b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07b3747a-64c5-4099-82e2-54b6e7bc055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a39389f-5095-4de5-88d6-489fd21e5432"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f85c98cd-4c3c-4282-b18c-5f884b353e9a}" ma:internalName="TaxCatchAll" ma:showField="CatchAllData" ma:web="6a39389f-5095-4de5-88d6-489fd21e543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0BAC35-030C-42E3-BD9F-EE245835C7F5}">
  <ds:schemaRefs>
    <ds:schemaRef ds:uri="http://schemas.microsoft.com/office/2006/metadata/properties"/>
    <ds:schemaRef ds:uri="http://www.w3.org/2000/xmlns/"/>
    <ds:schemaRef ds:uri="148b7ac6-2cb6-4b72-860a-60998b5d7b12"/>
    <ds:schemaRef ds:uri="http://schemas.microsoft.com/office/infopath/2007/PartnerControls"/>
    <ds:schemaRef ds:uri="6a39389f-5095-4de5-88d6-489fd21e5432"/>
    <ds:schemaRef ds:uri="http://www.w3.org/2001/XMLSchema-instance"/>
  </ds:schemaRefs>
</ds:datastoreItem>
</file>

<file path=customXml/itemProps2.xml><?xml version="1.0" encoding="utf-8"?>
<ds:datastoreItem xmlns:ds="http://schemas.openxmlformats.org/officeDocument/2006/customXml" ds:itemID="{2DC0C805-EC7D-4487-A8CC-1C6D0B6B3B9C}">
  <ds:schemaRefs>
    <ds:schemaRef ds:uri="http://schemas.microsoft.com/sharepoint/v3/contenttype/forms"/>
  </ds:schemaRefs>
</ds:datastoreItem>
</file>

<file path=customXml/itemProps3.xml><?xml version="1.0" encoding="utf-8"?>
<ds:datastoreItem xmlns:ds="http://schemas.openxmlformats.org/officeDocument/2006/customXml" ds:itemID="{8DE5DF12-252D-47CB-A882-2520F7E0F974}">
  <ds:schemaRefs>
    <ds:schemaRef ds:uri="http://schemas.microsoft.com/office/2006/metadata/contentType"/>
    <ds:schemaRef ds:uri="http://schemas.microsoft.com/office/2006/metadata/properties/metaAttributes"/>
    <ds:schemaRef ds:uri="http://www.w3.org/2000/xmlns/"/>
    <ds:schemaRef ds:uri="http://www.w3.org/2001/XMLSchema"/>
    <ds:schemaRef ds:uri="148b7ac6-2cb6-4b72-860a-60998b5d7b12"/>
    <ds:schemaRef ds:uri="6a39389f-5095-4de5-88d6-489fd21e5432"/>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4433</TotalTime>
  <Words>768</Words>
  <Application>Microsoft Office PowerPoint</Application>
  <PresentationFormat>Breedbeeld</PresentationFormat>
  <Paragraphs>98</Paragraphs>
  <Slides>23</Slides>
  <Notes>0</Notes>
  <HiddenSlides>1</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23</vt:i4>
      </vt:variant>
    </vt:vector>
  </HeadingPairs>
  <TitlesOfParts>
    <vt:vector size="30" baseType="lpstr">
      <vt:lpstr>Amaranth Bold</vt:lpstr>
      <vt:lpstr>Apos</vt:lpstr>
      <vt:lpstr>Aptos</vt:lpstr>
      <vt:lpstr>Aptos ExtraBold</vt:lpstr>
      <vt:lpstr>Arial</vt:lpstr>
      <vt:lpstr>Wingdings</vt:lpstr>
      <vt:lpstr>Kantoorthema</vt:lpstr>
      <vt:lpstr>Format PowerPoint</vt:lpstr>
      <vt:lpstr>CGKblijven</vt:lpstr>
      <vt:lpstr>Opening</vt:lpstr>
      <vt:lpstr>Inleiding</vt:lpstr>
      <vt:lpstr>Wat voor soort kerkverband zijn wij?</vt:lpstr>
      <vt:lpstr>Wat voor soort kerkverband zijn wij?</vt:lpstr>
      <vt:lpstr>Wat is er gebeurd?</vt:lpstr>
      <vt:lpstr>PowerPoint-presentatie</vt:lpstr>
      <vt:lpstr>Hoe het zover kwam</vt:lpstr>
      <vt:lpstr>Waar het vastliep</vt:lpstr>
      <vt:lpstr>Wat is er geprobeerd</vt:lpstr>
      <vt:lpstr>Het kantelpunt</vt:lpstr>
      <vt:lpstr>De weg vooruit</vt:lpstr>
      <vt:lpstr>Feiten</vt:lpstr>
      <vt:lpstr>Veel gestelde vragen</vt:lpstr>
      <vt:lpstr>Welke keuze maakt de kerkenraad voor onze gemeente?</vt:lpstr>
      <vt:lpstr>PowerPoint-presentatie</vt:lpstr>
      <vt:lpstr>Betrokken blijven</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 PowerPoint</dc:title>
  <dc:creator>Mascha Hosek | Aanjagers</dc:creator>
  <cp:lastModifiedBy>Hendrik Kok</cp:lastModifiedBy>
  <cp:revision>65</cp:revision>
  <dcterms:created xsi:type="dcterms:W3CDTF">2026-02-06T12:54:04Z</dcterms:created>
  <dcterms:modified xsi:type="dcterms:W3CDTF">2026-04-24T08:22:21Z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0x0101006233549993A36245B436B95EA97B38DB</vt:lpwstr>
  </property>
</Properties>
</file>